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3" r:id="rId20"/>
    <p:sldId id="27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Психологическая </a:t>
            </a:r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сдаче экзаменов</a:t>
            </a:r>
            <a:endParaRPr kumimoji="0" lang="ru-RU" sz="6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928935"/>
            <a:ext cx="550072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Накануне экзамена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 день до начала экзамена постарайтесь ничего не делать.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чего-то не доучили, лучше не пытайтесь.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Отдыхайте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постарайтесь забыть о предстоящем экзамене.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71488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Перед экзаменом обязательно хорошо выспитесь.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засиживайтесь до ночи перед экзаменом!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устали, и не надо себя переутомлять. Наоборот, вечером совершите прогулку, перед сном примите душ. Выспитесь как можно лучше, чтобы встать с ощущением «боевого» настроя.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Elena\Desktop\РАБОТА\подготовка к сдаче экзаменов\картинки\s1200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78" y="2285992"/>
            <a:ext cx="3048022" cy="2286016"/>
          </a:xfrm>
          <a:prstGeom prst="rect">
            <a:avLst/>
          </a:prstGeom>
          <a:noFill/>
        </p:spPr>
      </p:pic>
      <p:pic>
        <p:nvPicPr>
          <p:cNvPr id="1026" name="Picture 2" descr="C:\Users\Elena\Desktop\РАБОТА\подготовка к сдаче экзаменов\картинки\Sleep-Before-Final-Exams-Step-2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3167624" cy="2375718"/>
          </a:xfrm>
          <a:prstGeom prst="rect">
            <a:avLst/>
          </a:prstGeom>
          <a:noFill/>
        </p:spPr>
      </p:pic>
      <p:pic>
        <p:nvPicPr>
          <p:cNvPr id="1027" name="Picture 3" descr="C:\Users\Elena\Desktop\РАБОТА\подготовка к сдаче экзаменов\картинки\blog_020419-11-26-06793799.jpeg.pagespeed.ce.2BSWFfEs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00306"/>
            <a:ext cx="2467022" cy="185026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14678" y="2357430"/>
            <a:ext cx="2786082" cy="21431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3214678" y="2357430"/>
            <a:ext cx="2786082" cy="20717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сном,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лёжа в постели, постарайтесь представить себе процесс 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сдачи экзамена:</a:t>
            </a:r>
          </a:p>
          <a:p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Нарисуйте мысленно картинку, как вы входите в класс, где проходит экзамен, садитесь на своё место, как берёте листы бумаги и спокойно начинаете работать, легко справляясь со всеми заданиями;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Представьте, что все задания оказались самыми подходящими и вы уверенно и правильно решаете их;</a:t>
            </a:r>
          </a:p>
          <a:p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Представьте, что в самом конце вы полностью уверены в правильности своих ответов и на душе у вас легко и радостно.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Воспроизводите эту воображаемую картинку как можно чаще и тогда в день экзамена вы не испытаете сильного страха и волнения.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Мысленно «отрепетируйте» свои предстоящие действия и настройте себя на успех.</a:t>
            </a:r>
            <a:endParaRPr lang="ru-RU" sz="2400" dirty="0"/>
          </a:p>
        </p:txBody>
      </p:sp>
      <p:pic>
        <p:nvPicPr>
          <p:cNvPr id="4" name="Picture 1" descr="C:\Users\Elena\Desktop\РАБОТА\подготовка к сдаче экзаменов\картинки\notebook-clipart-test-210996-23079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3" y="4071942"/>
            <a:ext cx="1214446" cy="998454"/>
          </a:xfrm>
          <a:prstGeom prst="rect">
            <a:avLst/>
          </a:prstGeom>
          <a:noFill/>
        </p:spPr>
      </p:pic>
      <p:pic>
        <p:nvPicPr>
          <p:cNvPr id="2050" name="Picture 2" descr="C:\Users\Elena\Desktop\РАБОТА\подготовка к сдаче экзаменов\картинки\DTqa2UTW4AAdhCh.jpg 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496"/>
            <a:ext cx="1431256" cy="952485"/>
          </a:xfrm>
          <a:prstGeom prst="rect">
            <a:avLst/>
          </a:prstGeom>
          <a:noFill/>
        </p:spPr>
      </p:pic>
      <p:pic>
        <p:nvPicPr>
          <p:cNvPr id="2051" name="Picture 3" descr="C:\Users\Elena\Desktop\РАБОТА\подготовка к сдаче экзаменов\картинки\245afeb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074" y="1285860"/>
            <a:ext cx="160892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" y="0"/>
            <a:ext cx="9143999" cy="6155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экзамена. Перед началом тестирования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7143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 принимайте успокоительные средства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Вялость и заторможенность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дадут сосредоточиться.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идите на экзамен с переполненным желудком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 должен быть лёгким, содержащим белки и углеводы.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28599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 экзамен нельзя опаздывать.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прийти за 15-20 минут до начала тестирования.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на улице холодно, не забудьте тепло одеться.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35756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Успокойтесь!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 про себя несколько раз: «Я спокоен! Я совершенно спокоен».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14338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Идите отвечать в первых рядах.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дольше вы не будете заходить и оставаться в окружении переживающих одноклассников, тем больше будет расти напряжение, чувство неуверенности и страха.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Приведите в порядок свои эмоции, соберись с мыслями.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Смело входите в класс с уверенностью, что все получится.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Избегайте паники. Нервничать перед экзаменом – это естественно, 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паниковать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надо, так как это мешает мыслить ясно.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lena\Desktop\РАБОТА\подготовка к сдаче экзаменов\картинки\остановите-ать-опинг-оно-запрещено-я-того-чтобы-принять-стиму-75516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79" y="714356"/>
            <a:ext cx="1357321" cy="1357321"/>
          </a:xfrm>
          <a:prstGeom prst="rect">
            <a:avLst/>
          </a:prstGeom>
          <a:noFill/>
        </p:spPr>
      </p:pic>
      <p:pic>
        <p:nvPicPr>
          <p:cNvPr id="4099" name="Picture 3" descr="C:\Users\Elena\Desktop\РАБОТА\подготовка к сдаче экзаменов\картинки\3bbe68df09d168f6aa98d62d607ab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5" y="2143114"/>
            <a:ext cx="1571605" cy="157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Выполните дыхательные упражнения для снятия напряжения: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глубокий вдох через нос (4–6 секунд),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задержка дыхания (2–3 секунды).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286256"/>
            <a:ext cx="9144000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тестирования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 сообщат важную информацию. Слушайте внимательно, чтобы не отвлекаться во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всё объяснят: как заполнить бланк, какими буквами писать, как кодировать номер школы и т.д.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внимательны!!!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Сядьте удобно, выпрямите спину.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Подумай о том, что ты выше всех, умнее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 вас всё получится. Сосредоточьтесь на словах «Я спокоен, я совершенно спокоен»,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спокоен и расслаблен» или «Я знаю, что смогу это сделать, и сделаю это хорошо».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Повторите их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раз.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lena\Desktop\РАБОТА\подготовка к сдаче экзаменов\картинки\1130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573" y="1928802"/>
            <a:ext cx="4447427" cy="2071702"/>
          </a:xfrm>
          <a:prstGeom prst="rect">
            <a:avLst/>
          </a:prstGeom>
          <a:noFill/>
        </p:spPr>
      </p:pic>
      <p:pic>
        <p:nvPicPr>
          <p:cNvPr id="5123" name="Picture 3" descr="C:\Users\Elena\Desktop\РАБОТА\подготовка к сдаче экзаменов\картинки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357430"/>
            <a:ext cx="349919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Советы для экзамена. 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тестирования</a:t>
            </a:r>
            <a:endParaRPr kumimoji="0" lang="ru-RU" sz="3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осредоточьтесь и забудьте об окружающих.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вас существуют только часы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бланк с заданием. Читайте задания до конца.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2858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1431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Просмотрите весь тест, чтобы увидеть, какого типа в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нём задания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6430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Начните с легкого.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не знаете ответа на вопрос или не уверены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пропустите его.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Вернётесь к нему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потом. Начните выполнять те задания, которые вы знаете.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64318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Думайте только о текущем задании.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вы делаете новое задание, забудьте все, что было в предыдущем. Помните, задания в тестах не связаны друг с другом.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64331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Действуй методом исключения.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искать сразу правильный ответ.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Лучше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исключайте те варианты, которые точно не подходят.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64344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Если вы не уверены в выборе ответа, доверьтесь интуиции!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0006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Оставьте время для проверки своей работы.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самом конце нужно успеть просмотреть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чтобы заметить явные ошибки.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71501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Старайтесь выполнить все задания, но помните, что на практике это очень сложно.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естовые задания рассчитаны на максимальный уровень трудности.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20061" cy="55399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экзамена. В ожидании результатов экзамена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86248" y="1428736"/>
            <a:ext cx="485775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Извлеките полезное из того, что вы могли бы, по вашему мнению, сделать лучше 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71462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случае, если переживания в ожидании результатов очень сильные, используете следующие рекомендации: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000108"/>
            <a:ext cx="214310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осуждайте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422" y="571480"/>
            <a:ext cx="221457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критикуйте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85794"/>
            <a:ext cx="542925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понимаете, что что-то сделали не так: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28736"/>
            <a:ext cx="41433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Поздравьте себя за то, что вы сделали правильно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43116"/>
            <a:ext cx="914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начинайте подготовку к следующему экзамену.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500694" y="1000108"/>
            <a:ext cx="1285884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Не пытайтесь после экзамена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себя.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просматривать ответы на все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вопросы. Иначе вы будете переживать по поводу ответов, а изменить уже ничего не сможете и в результате подвергнете себя еще большему стрессу.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8577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зацикливайтесь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одной мысли.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Постоянные размышления по поводу экзаменов вам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ничем не помогут, а только увеличат ваш стресс.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Спланируйте, как отметить день, когда станут известны результаты.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приятного мероприятия на день, когда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станут известны результаты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поможет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с радостью смотреть в будущее, а не просто бояться этого дня.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78619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Вспоминайте свои сильные стороны.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узнаете свои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сильные стороны и будете напоминать о них себе, вам будет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легче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настоящие возможности.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список того, что вы умеете делать хорошо, того, в чем вы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успешны. Например, если вы хорошо занимались и повторяли материал, отметьте это как свою сильную сторону.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Помните, что вы не можете контролировать результат своих действий. Вы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можете контролировать только сами действия. Вы прилежно трудились и выполнили экзаменационные задания. Остальное от вас не зависит.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Займитесь физическими упражнениями.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изическая нагрузка хорошо помогает преодолевать стресс. Физические упражнения способствуют выработке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эндорфинов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натуральных болеутоляющих, которые могут поднять ваше настроение. Если вы переживаете стресс из-за экзамена: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пробегитесь, поплавайте, покатайтесь на велосипеде или просто пройдитесь быстрым шагом.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00024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Попытайтесь расслабиться, сделав что-то приятное.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отметить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 факт того, что вы старались сдать экзамен.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Вознаградите себя, сделав что-то приятное для себя.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экзамена было бы хорошо сходить куда-нибудь с друзьями или навестить своих родственников.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Elena\Desktop\РАБОТА\подготовка к сдаче экзаменов\картинки\CRahkOZWUAAi4w_.jpg 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86124"/>
            <a:ext cx="1785918" cy="928694"/>
          </a:xfrm>
          <a:prstGeom prst="rect">
            <a:avLst/>
          </a:prstGeom>
          <a:noFill/>
        </p:spPr>
      </p:pic>
      <p:pic>
        <p:nvPicPr>
          <p:cNvPr id="6148" name="Picture 4" descr="C:\Users\Elena\Desktop\РАБОТА\подготовка к сдаче экзаменов\картинки\indoor-triathlon-sport-cycling-running-olympic-mov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1625575"/>
            <a:ext cx="1643042" cy="800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Мышечная гимнастика.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помогает снизить стресс и напряжение.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стрессе тело напрягается. Из-за сильной тревоги вы этого можете даже не заметить.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научиться осознанно напрягать и расслаблять мышцы от головы до пальцев на ногах.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вы освоите этот метод, он поможет вам заставить свое тело немного расслабиться.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спокойное место, где вас ничто не будет отвлекать, сделайте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глубоких вдохов.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Начинайте с мышц лица, со лба. Поднимите брови, как можно выше,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подержите мышцы напряженными 5 секунд, потом расслабьте. Наслаждайтесь чувством расслабления 15 секунд.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Перейдите к губам. Сожмите их как можно сильнее на 5 секунд, потом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расслабьте. Широко улыбнитесь на 5 секунд, потом расслабьтесь. Снова ощутите удовольствие от чувства расслабления в течение 15 секунд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Продолжайте напрягать и задерживать напряжение в каждой группе мышц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5 секунд, затем расслабляться на 15 секунд, а потом переходить к следующей группе мышц: шея, плечи, руки, грудь, живот, ягодицы, бедра, голени, стопы.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вас нет времени на полную гимнастику,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тренируйтесь 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мышцах лица, так как они могут испытывать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сильное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Составьте в письменном виде два плана: план А и план 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Сформулируйте свой основной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запасной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вариант. Это поможет вам быть готовым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любому результату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Составьте план А на случай, если ваши результаты будут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хорошие или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лучше, чем вы ожидали. План Б предполагает, что случилось самое плохое, что только могло случиться.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план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обсудите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родителями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друзьями.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моменты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переживаний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странные и неправильные выводы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Размышления о том, что вы будете делать при самом плохом развитии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событий, может помочь вам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справиться со стрессом.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 поймёте, что сможете с этим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справиться и у вас будут запасные варианты.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307181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 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Продолжаю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учиться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Поступаю в выбранное учебное заведение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Пропущу год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Буду готовиться к пересдаче экзаменов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получится, временно поработаю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Сделайте что-нибудь, что вас рассмешит.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Смех — лучшее лекарство. Он вырабатывает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эндорфины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дают вам ощущение счастья. Все, что может вас рассмешить, поможет вам преодолеть стресс после экзамена.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Elena\Desktop\РАБОТА\подготовка к сдаче экзаменов\картинки\s1200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277" y="928670"/>
            <a:ext cx="1863723" cy="861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Старайтесь решить проблему: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беспокоиться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том, что плохо сдали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сможете изменить в прошлом, но можете помешать своему успеху в будущем. Если вы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переживаете 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том, справились ли с заданием, попробуйте сделать выводы, которые помогут вам лучше сдать следующий экзамен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Выясните, о чем вы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переживаете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 деле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Часто стресс по поводу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экзаменов на самом деле вызван беспокойством о чем-то другом, например, о том, что вы не сможете поступить в учебное заведение или будете выглядеть смешно. Если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поймёте, чего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 деле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боитесь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поможет вам посмотреть своему страху в лицо и справиться с ним.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себе время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побеспокоиться об экзамене минут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20-30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бывает полезно выделить определенное время, чтобы признать негативные мысли, а не пытаться постоянно бороться с ними. Заведите таймер и погрузитесь в свои страхи. Когда время закончится, переключитесь на что-то приятное и полезное.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00063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Начните готовиться к следующему экзамену.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немного расслабились и отпраздновали сдачу, начните готовиться к следующему экзамену.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отвлечет вас от мыслей о том,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вы сдали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предыдущий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избавит вас от волнений и зубрежки перед следующим экзаменом.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переживают перед сдачей экзаменов и даже испытывают стресс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2143116"/>
            <a:ext cx="2928958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Положительный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эустресс</a:t>
            </a: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286380" y="2071678"/>
            <a:ext cx="3000396" cy="1071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Arial" pitchFamily="34" charset="0"/>
              </a:rPr>
              <a:t>Отрицательный </a:t>
            </a:r>
            <a:r>
              <a:rPr lang="ru-RU" sz="2800" dirty="0" smtClean="0"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Arial" pitchFamily="34" charset="0"/>
              </a:rPr>
              <a:t>д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истресс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14612" y="785794"/>
            <a:ext cx="3071834" cy="142876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Стресс бывает:</a:t>
            </a:r>
          </a:p>
          <a:p>
            <a:pPr algn="ctr"/>
            <a:endParaRPr lang="ru-RU" dirty="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71472" y="3714752"/>
            <a:ext cx="2714644" cy="292895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это стресс, вызванный положительными эмоциями или несильный стресс, мобилизующий организм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57818" y="3643314"/>
            <a:ext cx="3000396" cy="30003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это негативный стресс, с которым организм человека не может справиться. Он разрушает здоровье человека и даже может привести к тяжёлым заболеваниям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29697" idx="0"/>
          </p:cNvCxnSpPr>
          <p:nvPr/>
        </p:nvCxnSpPr>
        <p:spPr>
          <a:xfrm rot="10800000" flipV="1">
            <a:off x="1893076" y="1500174"/>
            <a:ext cx="821537" cy="6429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6"/>
            <a:endCxn id="29698" idx="0"/>
          </p:cNvCxnSpPr>
          <p:nvPr/>
        </p:nvCxnSpPr>
        <p:spPr>
          <a:xfrm>
            <a:off x="5786446" y="1500174"/>
            <a:ext cx="1000132" cy="5715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1500166" y="3214686"/>
            <a:ext cx="500066" cy="50006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572264" y="3143248"/>
            <a:ext cx="500066" cy="50006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все испытывают беспокойство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поводу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сдачи экзаменов.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000240"/>
            <a:ext cx="9144000" cy="32316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ваше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важнее, чем экзамен!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Пройдет какое-то время,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 экзамене вы даже не вспомните.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86388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УДАЧИ!!!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 ВАС ВСЁ ПОЛУЧИТСЯ!!!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7761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УСПЕШНОЙ СДАЧИ ЭЕЗАМЕНОВ!!!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справиться с экзаменационным стрессом?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28625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Поверьте в себя!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вы проведете достаточно времени и подготовитесь к экзамену как следует,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вы обязательно его сдадите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2861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 держите всё в себе.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Ищите поддержку у друзей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близких,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делитесь с ними своими проблемами.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143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Попробуйте упражнения йоги, дыхательную технику или другие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способы для расслабления и преодоления стресса.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643050"/>
            <a:ext cx="4463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Занимайтесь физической нагрузкой.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500306"/>
            <a:ext cx="36819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Слушайте приятную музыку.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5643578"/>
            <a:ext cx="88871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Смотрите на все в перспективе.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Экзамены могут казаться самым значительным событием на данный момент,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если задуматься о всей дальней жизни - это всего лишь небольшая ее часть.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8314" y="1142984"/>
            <a:ext cx="35256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Советы для подготовки к экзамену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85794"/>
            <a:ext cx="721520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Соблюдение режима сна и бодрствования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71736" y="1500174"/>
            <a:ext cx="3643338" cy="1500198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НОРМАЛЬНЫЙ СОН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00570"/>
            <a:ext cx="9144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сне происходит перевод информации, полученной за день, из оперативной в долговременную память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15016"/>
            <a:ext cx="9144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подготовки к экзаменам  желательно ввести дневной сон (1—1,5 часа)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928662" y="1714488"/>
            <a:ext cx="2428892" cy="221457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на 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714612" y="2214554"/>
            <a:ext cx="4714908" cy="221457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восстанавливает потраченные силы организма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5572100" y="928670"/>
            <a:ext cx="3571900" cy="214314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снимает умственное утомление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lena\Desktop\РАБОТА\подготовка к сдаче экзаменов\59a884b66b23d1ac95066ccda6e2bd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7320" y="3161823"/>
            <a:ext cx="1456679" cy="1267310"/>
          </a:xfrm>
          <a:prstGeom prst="rect">
            <a:avLst/>
          </a:prstGeom>
          <a:noFill/>
        </p:spPr>
      </p:pic>
      <p:pic>
        <p:nvPicPr>
          <p:cNvPr id="1026" name="Picture 2" descr="C:\Users\Elena\Desktop\РАБОТА\подготовка к сдаче экзаменов\картинки\1930ed0f0dde9af7eda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1714480" cy="116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5078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Чередование умственной и физической деятельности: 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57224" y="500042"/>
            <a:ext cx="2786082" cy="300039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40 минут занятий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429256" y="500042"/>
            <a:ext cx="3000396" cy="300039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минут перерыв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786050" y="2071678"/>
            <a:ext cx="3643338" cy="35719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64331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помыть посуду		полить цветы		сделать зарядку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потанцевать			принять душ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режиме дня должны быть 1 - 2 больших перерыва по 1 часу для прогулок на свежем воздухе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zen_doc/22526/pub_5db284ec5ba2b500b1c233cb_5db28de93639e600af7a7fb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71480"/>
            <a:ext cx="1736718" cy="1540864"/>
          </a:xfrm>
          <a:prstGeom prst="rect">
            <a:avLst/>
          </a:prstGeom>
          <a:noFill/>
        </p:spPr>
      </p:pic>
      <p:pic>
        <p:nvPicPr>
          <p:cNvPr id="19459" name="Picture 3" descr="C:\Users\Elena\Desktop\РАБОТА\подготовка к сдаче экзаменов\картинки\s12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830971"/>
            <a:ext cx="1500166" cy="937604"/>
          </a:xfrm>
          <a:prstGeom prst="rect">
            <a:avLst/>
          </a:prstGeom>
          <a:noFill/>
        </p:spPr>
      </p:pic>
      <p:pic>
        <p:nvPicPr>
          <p:cNvPr id="19460" name="Picture 4" descr="C:\Users\Elena\Desktop\РАБОТА\подготовка к сдаче экзаменов\картинки\45cac9cd0cfb0f8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773438"/>
            <a:ext cx="1000132" cy="960216"/>
          </a:xfrm>
          <a:prstGeom prst="rect">
            <a:avLst/>
          </a:prstGeom>
          <a:noFill/>
        </p:spPr>
      </p:pic>
      <p:pic>
        <p:nvPicPr>
          <p:cNvPr id="19461" name="Picture 5" descr="C:\Users\Elena\Desktop\РАБОТА\подготовка к сдаче экзаменов\картинки\7e49bacc45640be1a0decb6bb74d38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71876"/>
            <a:ext cx="1714512" cy="928694"/>
          </a:xfrm>
          <a:prstGeom prst="rect">
            <a:avLst/>
          </a:prstGeom>
          <a:noFill/>
        </p:spPr>
      </p:pic>
      <p:pic>
        <p:nvPicPr>
          <p:cNvPr id="19462" name="Picture 6" descr="C:\Users\Elena\Desktop\РАБОТА\подготовка к сдаче экзаменов\картинки\uhod_za_komnatnimi_rasteniyami_20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429000"/>
            <a:ext cx="1110051" cy="1071570"/>
          </a:xfrm>
          <a:prstGeom prst="rect">
            <a:avLst/>
          </a:prstGeom>
          <a:noFill/>
        </p:spPr>
      </p:pic>
      <p:pic>
        <p:nvPicPr>
          <p:cNvPr id="19463" name="Picture 7" descr="C:\Users\Elena\Desktop\РАБОТА\подготовка к сдаче экзаменов\картинки\s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876"/>
            <a:ext cx="1214414" cy="917527"/>
          </a:xfrm>
          <a:prstGeom prst="rect">
            <a:avLst/>
          </a:prstGeom>
          <a:noFill/>
        </p:spPr>
      </p:pic>
      <p:pic>
        <p:nvPicPr>
          <p:cNvPr id="19464" name="Picture 8" descr="C:\Users\Elena\Desktop\РАБОТА\подготовка к сдаче экзаменов\картинки\s12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4143380"/>
            <a:ext cx="1500198" cy="161032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14744" y="278605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371474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Питание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0"/>
            <a:ext cx="5429256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Нужно поесть даже если не хочется!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00042"/>
            <a:ext cx="508966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Рекомендуется 4-5 разовое питание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542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перенаполнение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желудка, прилив крови к нему,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кровоснабжения мозга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1928802"/>
            <a:ext cx="1928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привести к повышению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массы тела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71942"/>
            <a:ext cx="14287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29132"/>
            <a:ext cx="328611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Растительные жиры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Витамины (естественные и/или </a:t>
            </a:r>
          </a:p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поливитаминные комплексы с добавлением микроэлементов)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480" y="4071942"/>
            <a:ext cx="285752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должно быть много: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500570"/>
            <a:ext cx="20550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животных жиров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крахмала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934670"/>
            <a:ext cx="328611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ржаной хлеб	           овощи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йца		         фрукты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214941" y="5226784"/>
            <a:ext cx="3929059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пейте слишком много кофе, чая и газированных напитков: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Кофеин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возбудит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мозг и сделает его менее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восприимчивым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информации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928670"/>
            <a:ext cx="1643074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реже -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928670"/>
            <a:ext cx="1643074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чаще -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71612"/>
            <a:ext cx="392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1 раз вы будете съедать больше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857496"/>
            <a:ext cx="264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вялость и сонливость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192880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отвлекает от занятий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429000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продукты питания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142976" y="1357298"/>
            <a:ext cx="428628" cy="2857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142976" y="2714620"/>
            <a:ext cx="428628" cy="2857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142976" y="1928802"/>
            <a:ext cx="428628" cy="28575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1432016">
            <a:off x="6728031" y="1369309"/>
            <a:ext cx="504989" cy="540159"/>
          </a:xfrm>
          <a:prstGeom prst="downArrow">
            <a:avLst>
              <a:gd name="adj1" fmla="val 50000"/>
              <a:gd name="adj2" fmla="val 5088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143900" y="1357298"/>
            <a:ext cx="500066" cy="50006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3" name="Picture 1" descr="C:\Users\Elena\Desktop\РАБОТА\подготовка к сдаче экзаменов\картинки\DBo9E6KXoAEyxas.jpg 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7" y="5584424"/>
            <a:ext cx="857224" cy="425670"/>
          </a:xfrm>
          <a:prstGeom prst="rect">
            <a:avLst/>
          </a:prstGeom>
          <a:noFill/>
        </p:spPr>
      </p:pic>
      <p:pic>
        <p:nvPicPr>
          <p:cNvPr id="18436" name="Picture 4" descr="C:\Users\Elena\Desktop\РАБОТА\подготовка к сдаче экзаменов\картинки\c7958042c4b3faedc0eff92a02991a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5" y="4646814"/>
            <a:ext cx="857225" cy="568136"/>
          </a:xfrm>
          <a:prstGeom prst="rect">
            <a:avLst/>
          </a:prstGeom>
          <a:noFill/>
        </p:spPr>
      </p:pic>
      <p:pic>
        <p:nvPicPr>
          <p:cNvPr id="18437" name="Picture 5" descr="C:\Users\Elena\Desktop\РАБОТА\подготовка к сдаче экзаменов\картинки\пить-не-позво-ены-отсутствие-значка-кофейной-чашки-красный-знак-77324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6834" y="6500834"/>
            <a:ext cx="357166" cy="357166"/>
          </a:xfrm>
          <a:prstGeom prst="rect">
            <a:avLst/>
          </a:prstGeom>
          <a:noFill/>
        </p:spPr>
      </p:pic>
      <p:pic>
        <p:nvPicPr>
          <p:cNvPr id="18438" name="Picture 6" descr="C:\Users\Elena\Desktop\РАБОТА\подготовка к сдаче экзаменов\картинки\2560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3" y="4643446"/>
            <a:ext cx="1001183" cy="563165"/>
          </a:xfrm>
          <a:prstGeom prst="rect">
            <a:avLst/>
          </a:prstGeom>
          <a:noFill/>
        </p:spPr>
      </p:pic>
      <p:pic>
        <p:nvPicPr>
          <p:cNvPr id="18439" name="Picture 7" descr="C:\Users\Elena\Desktop\РАБОТА\подготовка к сдаче экзаменов\картинки\22187780-24991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143380"/>
            <a:ext cx="1571636" cy="1571636"/>
          </a:xfrm>
          <a:prstGeom prst="rect">
            <a:avLst/>
          </a:prstGeom>
          <a:noFill/>
        </p:spPr>
      </p:pic>
      <p:pic>
        <p:nvPicPr>
          <p:cNvPr id="18440" name="Picture 8" descr="C:\Users\Elena\Desktop\РАБОТА\подготовка к сдаче экзаменов\картинки\ortomolecul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143380"/>
            <a:ext cx="1857388" cy="571504"/>
          </a:xfrm>
          <a:prstGeom prst="rect">
            <a:avLst/>
          </a:prstGeom>
          <a:noFill/>
        </p:spPr>
      </p:pic>
      <p:pic>
        <p:nvPicPr>
          <p:cNvPr id="18441" name="Picture 9" descr="C:\Users\Elena\Desktop\РАБОТА\подготовка к сдаче экзаменов\картинки\ржаной хлеб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6000768"/>
            <a:ext cx="882639" cy="587229"/>
          </a:xfrm>
          <a:prstGeom prst="rect">
            <a:avLst/>
          </a:prstGeom>
          <a:noFill/>
        </p:spPr>
      </p:pic>
      <p:pic>
        <p:nvPicPr>
          <p:cNvPr id="18442" name="Picture 10" descr="C:\Users\Elena\Desktop\РАБОТА\подготовка к сдаче экзаменов\картинки\fda6d1bd36-1024x6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5781710"/>
            <a:ext cx="1611288" cy="107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ena\Desktop\РАБОТА\подготовка к сдаче экзаменов\картинки\post_5bc704a0158e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184" y="1285860"/>
            <a:ext cx="2336816" cy="1643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Оставьте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подготовки к экзамену достаточно времени.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оставляйте всё на последнюю минуту, начинайте подготовку заранее.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Составьте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расписание своей подготовки к экзамену.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42886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Подготовьте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для занятий.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Уберите со стола лишние вещи, удобно положите нужные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учебники, пособия, тетради, бумагу, карандаши и т.п.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92906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Добавьте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комнату желтый и фиолетовый цвета.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повышают интеллектуальную активность.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картинку в этих тонах.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Организация подготовки к экзаменам: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5782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вы «сова» или «жаворонок». В зависимости от этого больше используй утренние или вечерние часы.</a:t>
            </a:r>
          </a:p>
        </p:txBody>
      </p:sp>
      <p:pic>
        <p:nvPicPr>
          <p:cNvPr id="17409" name="Picture 1" descr="C:\Users\Elena\Desktop\РАБОТА\подготовка к сдаче экзаменов\картинки\a6297d7def8a71c5e188ce24e820dcbb--wallpaper-living-rooms-decorating-ide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214685"/>
            <a:ext cx="1643042" cy="2222161"/>
          </a:xfrm>
          <a:prstGeom prst="rect">
            <a:avLst/>
          </a:prstGeom>
          <a:noFill/>
        </p:spPr>
      </p:pic>
      <p:pic>
        <p:nvPicPr>
          <p:cNvPr id="17411" name="Picture 3" descr="C:\Users\Elena\Desktop\РАБОТА\подготовка к сдаче экзаменов\картинки\kisspng-desk-student-table-clip-art-class-desk-cliparts-5a76c8a6547341.9603287915177340543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120551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7978" y="571480"/>
            <a:ext cx="91160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ачните с самого трудного раздела.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того, который знаете хуже всего.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 начать с того материала,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наиболее всего интересен.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57161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материалу, которые сложно запомнить, нужно возвращаться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раз.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Просматривать его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вечером, а затем еще раз - утром.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Работа с материалом: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Составляйте планы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и держите их в уме,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зазубривайте всю тему полностью «от» и «до».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можно писать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в виде краткого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изложения материала.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00050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228725" algn="l"/>
              </a:tabLs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атериал лучше разбить на смысловые куски.</a:t>
            </a:r>
            <a:r>
              <a:rPr kumimoji="0" lang="ru-RU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28725" algn="l"/>
              </a:tabLst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Старайтесь, чтобы смысловых кусков получалось не больше семи.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00063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Пересказывайте текст своими словами. 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Такая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умственная работа приводит к лучшему запоминанию текста.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6088559"/>
            <a:ext cx="74506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Оставьте один день перед экзаменом на то, чтобы ещё раз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самые трудные вопросы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Elena\Desktop\РАБОТА\подготовка к сдаче экзаменов\картинки\dnevnik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1" y="5716130"/>
            <a:ext cx="1714480" cy="114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919008"/>
            <a:ext cx="7143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только вы заметите, что стали не внимательны и ваш мозг начал уставать, сделайте короткий отдых.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того, как вы вернетесь к занятиям, вы будете чувствовать себя отдохнувшим и будете готовы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дальнейшей подготовке.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28991" y="2714620"/>
            <a:ext cx="5715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Тренируйтесь с секундомером в руках.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Засекайте время выполнения тестов.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0"/>
            <a:ext cx="61436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Выполняйте как можно больше разных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тестов по предмету.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тренировки ознакомят вас с тестовыми заданиями.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Elena\Desktop\РАБОТА\подготовка к сдаче экзаменов\картинки\2790121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3714776" cy="1845779"/>
          </a:xfrm>
          <a:prstGeom prst="rect">
            <a:avLst/>
          </a:prstGeom>
          <a:noFill/>
        </p:spPr>
      </p:pic>
      <p:pic>
        <p:nvPicPr>
          <p:cNvPr id="15363" name="Picture 3" descr="C:\Users\Elena\Desktop\РАБОТА\подготовка к сдаче экзаменов\картинки\6612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17" y="5286389"/>
            <a:ext cx="2095483" cy="1571612"/>
          </a:xfrm>
          <a:prstGeom prst="rect">
            <a:avLst/>
          </a:prstGeom>
          <a:noFill/>
        </p:spPr>
      </p:pic>
      <p:pic>
        <p:nvPicPr>
          <p:cNvPr id="3074" name="Picture 2" descr="C:\Users\Elena\Desktop\РАБОТА\подготовка к сдаче экзаменов\картинки\pisat-po-angliyski-justtral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113" y="0"/>
            <a:ext cx="299388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2355</Words>
  <PresentationFormat>Экран (4:3)</PresentationFormat>
  <Paragraphs>233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73</cp:revision>
  <dcterms:created xsi:type="dcterms:W3CDTF">2020-04-29T16:25:53Z</dcterms:created>
  <dcterms:modified xsi:type="dcterms:W3CDTF">2020-05-12T16:10:39Z</dcterms:modified>
</cp:coreProperties>
</file>