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71" r:id="rId4"/>
    <p:sldId id="270" r:id="rId5"/>
    <p:sldId id="269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ПРАВА, ОБЯЗАННОСТИ  И ОТВЕТСТВЕННОСТЬ  РОДИТЕЛЕЙ 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4" name="Picture 2" descr="Родители с детьм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39094"/>
            <a:ext cx="8280920" cy="4598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https://ds02.infourok.ru/uploads/ex/04f5/0000a134-522be575/1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156471" cy="6120680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40163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Статья 65. Осуществление родительских прав Родительские права не могут осущес...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01613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Слайд 14 из 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https://ds02.infourok.ru/uploads/ex/04f5/0000a134-522be575/1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252430" cy="6192688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40163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Статья 69. Лишение родительских прав Уклонение от родительских обязанностей;...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01613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Слайд 15 из 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https://ds02.infourok.ru/uploads/ex/04f5/0000a134-522be575/1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0513" cy="6048672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0163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Глава 16. Преступления против жизни и здоровья Статья 125. Оставление в опасн...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01613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Слайд 16 из 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https://ds02.infourok.ru/uploads/ex/04f5/0000a134-522be575/1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08912" cy="6160032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0163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Статья 125. Оставление в опасности Заведомое оставление без помощи лица, нахо...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01613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Слайд 17 из 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https://ds02.infourok.ru/uploads/ex/04f5/0000a134-522be575/1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64896" cy="6051961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163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Статья 156. Неисполнение обязанностей по воспитанию несовершеннолетнего Неисп...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01613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Слайд 18 из 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https://ds02.infourok.ru/uploads/ex/04f5/0000a134-522be575/1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20880" cy="5943890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0163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За невыполнение или ненадлежащее выполнение родительских обязанностей, а такж...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01613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Слайд 22 из 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b="1" dirty="0" smtClean="0"/>
              <a:t>Что такое родительская ответственность?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61662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b="1" dirty="0" smtClean="0"/>
              <a:t>Воспитание</a:t>
            </a:r>
            <a:r>
              <a:rPr lang="ru-RU" dirty="0" smtClean="0"/>
              <a:t>. </a:t>
            </a:r>
            <a:r>
              <a:rPr lang="ru-RU" sz="2000" dirty="0" smtClean="0"/>
              <a:t>Родители должны пояснять ребенку </a:t>
            </a:r>
            <a:r>
              <a:rPr lang="ru-RU" sz="2000" dirty="0" smtClean="0"/>
              <a:t>нормы поведения, допустимые в данном обществе, рассказывать ему о действующих запретах</a:t>
            </a:r>
            <a:r>
              <a:rPr lang="ru-RU" sz="2000" dirty="0" smtClean="0"/>
              <a:t>, помнить о </a:t>
            </a:r>
            <a:r>
              <a:rPr lang="ru-RU" sz="2000" dirty="0" smtClean="0"/>
              <a:t>том, что до достижения </a:t>
            </a:r>
            <a:r>
              <a:rPr lang="ru-RU" sz="2000" dirty="0" smtClean="0"/>
              <a:t>ребенком 18 лет </a:t>
            </a:r>
            <a:r>
              <a:rPr lang="ru-RU" sz="2000" dirty="0" smtClean="0"/>
              <a:t>часть ответственности за совершенные нарушения ложится на </a:t>
            </a:r>
            <a:r>
              <a:rPr lang="ru-RU" sz="2000" dirty="0" smtClean="0"/>
              <a:t>родителей.</a:t>
            </a:r>
          </a:p>
          <a:p>
            <a:pPr algn="just">
              <a:buNone/>
            </a:pPr>
            <a:r>
              <a:rPr lang="ru-RU" sz="2000" b="1" dirty="0" smtClean="0"/>
              <a:t>Забота </a:t>
            </a:r>
            <a:r>
              <a:rPr lang="ru-RU" sz="2000" b="1" dirty="0" smtClean="0"/>
              <a:t>о развитии</a:t>
            </a:r>
            <a:r>
              <a:rPr lang="ru-RU" sz="2000" dirty="0" smtClean="0"/>
              <a:t>. </a:t>
            </a:r>
            <a:r>
              <a:rPr lang="ru-RU" sz="2000" dirty="0" smtClean="0"/>
              <a:t>Родители должны следить за физическим, нравственным, духовным </a:t>
            </a:r>
            <a:r>
              <a:rPr lang="ru-RU" sz="2000" dirty="0" smtClean="0"/>
              <a:t>и </a:t>
            </a:r>
            <a:r>
              <a:rPr lang="ru-RU" sz="2000" dirty="0" smtClean="0"/>
              <a:t>психическим развитием своего ребенка, за посещением школы. </a:t>
            </a:r>
          </a:p>
          <a:p>
            <a:pPr>
              <a:buNone/>
            </a:pPr>
            <a:r>
              <a:rPr lang="ru-RU" sz="2000" b="1" dirty="0" smtClean="0"/>
              <a:t>Защита интересов. </a:t>
            </a:r>
            <a:r>
              <a:rPr lang="ru-RU" sz="2000" dirty="0" smtClean="0"/>
              <a:t>До достижения </a:t>
            </a:r>
            <a:r>
              <a:rPr lang="ru-RU" sz="2000" dirty="0" smtClean="0"/>
              <a:t>ребенком </a:t>
            </a:r>
            <a:r>
              <a:rPr lang="ru-RU" sz="2000" dirty="0" smtClean="0"/>
              <a:t>совершеннолетия от отцов и матерей требуется </a:t>
            </a:r>
            <a:r>
              <a:rPr lang="ru-RU" sz="2000" dirty="0" smtClean="0"/>
              <a:t>обеспечить защиту </a:t>
            </a:r>
            <a:r>
              <a:rPr lang="ru-RU" sz="2000" dirty="0" smtClean="0"/>
              <a:t>его прав, </a:t>
            </a:r>
            <a:r>
              <a:rPr lang="ru-RU" sz="2000" dirty="0" smtClean="0"/>
              <a:t>в том числе имущественных.</a:t>
            </a:r>
          </a:p>
          <a:p>
            <a:pPr>
              <a:buNone/>
            </a:pPr>
            <a:r>
              <a:rPr lang="ru-RU" sz="2000" b="1" dirty="0" smtClean="0"/>
              <a:t>Безопасность</a:t>
            </a:r>
            <a:r>
              <a:rPr lang="ru-RU" sz="2000" b="1" dirty="0" smtClean="0"/>
              <a:t>. </a:t>
            </a:r>
            <a:r>
              <a:rPr lang="ru-RU" sz="2000" dirty="0" smtClean="0"/>
              <a:t>П</a:t>
            </a:r>
            <a:r>
              <a:rPr lang="ru-RU" sz="2000" dirty="0" smtClean="0"/>
              <a:t>рямая </a:t>
            </a:r>
            <a:r>
              <a:rPr lang="ru-RU" sz="2000" dirty="0" smtClean="0"/>
              <a:t>обязанность матерей и отцов – делать все возможное для того, чтобы </a:t>
            </a:r>
            <a:r>
              <a:rPr lang="ru-RU" sz="2000" dirty="0" smtClean="0"/>
              <a:t>ребенок </a:t>
            </a:r>
            <a:r>
              <a:rPr lang="ru-RU" sz="2000" dirty="0" smtClean="0"/>
              <a:t>рос и развивался в безопасной для себя обстановке. </a:t>
            </a:r>
            <a:r>
              <a:rPr lang="ru-RU" sz="2000" dirty="0" smtClean="0"/>
              <a:t>Причинять </a:t>
            </a:r>
            <a:r>
              <a:rPr lang="ru-RU" sz="2000" dirty="0" smtClean="0"/>
              <a:t>своему ребенку физический, психологический или нравственный вред недопустимо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b="1" dirty="0" smtClean="0"/>
              <a:t>Содержание.</a:t>
            </a:r>
            <a:r>
              <a:rPr lang="ru-RU" sz="2000" dirty="0" smtClean="0"/>
              <a:t> Родители обязаны содержать ребенка до достижения им </a:t>
            </a:r>
            <a:r>
              <a:rPr lang="ru-RU" sz="2000" dirty="0" smtClean="0"/>
              <a:t>18-ти лет.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законы, </a:t>
            </a:r>
            <a:br>
              <a:rPr lang="ru-RU" dirty="0" smtClean="0"/>
            </a:br>
            <a:r>
              <a:rPr lang="ru-RU" dirty="0" smtClean="0"/>
              <a:t>нормативно-правовые акты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Конвенция ООН о правах ребенка</a:t>
            </a:r>
          </a:p>
          <a:p>
            <a:r>
              <a:rPr lang="ru-RU" dirty="0" smtClean="0"/>
              <a:t>Конституция РФ</a:t>
            </a:r>
          </a:p>
          <a:p>
            <a:r>
              <a:rPr lang="ru-RU" dirty="0" smtClean="0"/>
              <a:t>Семейный кодекс РФ</a:t>
            </a:r>
          </a:p>
          <a:p>
            <a:r>
              <a:rPr lang="ru-RU" dirty="0" smtClean="0"/>
              <a:t>Уголовный кодекс РФ</a:t>
            </a:r>
          </a:p>
          <a:p>
            <a:r>
              <a:rPr lang="ru-RU" dirty="0" smtClean="0"/>
              <a:t>ФЗ «Об образовании в РФ»</a:t>
            </a:r>
          </a:p>
          <a:p>
            <a:r>
              <a:rPr lang="ru-RU" dirty="0" smtClean="0"/>
              <a:t>Административный кодекс</a:t>
            </a:r>
          </a:p>
          <a:p>
            <a:r>
              <a:rPr lang="ru-RU" dirty="0" smtClean="0"/>
              <a:t>Законы Санкт-Петербурга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2.infourok.ru/uploads/ex/04f5/0000a134-522be575/1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8" cy="5994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2.infourok.ru/uploads/ex/04f5/0000a134-522be575/1/img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992888" cy="5993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https://ds02.infourok.ru/uploads/ex/04f5/0000a134-522be575/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49912" cy="5965676"/>
          </a:xfrm>
          <a:prstGeom prst="rect">
            <a:avLst/>
          </a:prstGeom>
          <a:noFill/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0163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Глава 4. Обучающиеся и их родители (законные представители): Статья 43. Обяза...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01613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Слайд 7 из 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https://ds02.infourok.ru/uploads/ex/04f5/0000a134-522be575/1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64896" cy="6051961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0163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Глава 12. Права и обязанности родителей Статья 56. Право ребенка на защиту; С...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01613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Слайд 11 из 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https://ds02.infourok.ru/uploads/ex/04f5/0000a134-522be575/1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5997926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0163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Статья 56. Право ребенка на защиту Ребенок имеет право на защиту своих прав и...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01613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Слайд 12 из 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https://ds02.infourok.ru/uploads/ex/04f5/0000a134-522be575/1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3"/>
            <a:ext cx="8280920" cy="6214067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0163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Статья 63. Права и обязанности родителей по воспитанию и образованию детей Ро...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01613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49494"/>
                </a:solidFill>
                <a:effectLst/>
                <a:latin typeface="Open Sans"/>
                <a:cs typeface="Arial" pitchFamily="34" charset="0"/>
              </a:rPr>
              <a:t>Слайд 13 из 25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335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ПРАВА, ОБЯЗАННОСТИ  И ОТВЕТСТВЕННОСТЬ  РОДИТЕЛЕЙ  </vt:lpstr>
      <vt:lpstr> Что такое родительская ответственность? </vt:lpstr>
      <vt:lpstr>Основные законы,  нормативно-правовые акты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ОБЯЗАННОСТИ   РОДИТЕЛЕЙ  ПО   ВОСПИТАНИЮ   ДЕТЕЙ</dc:title>
  <dc:creator>z z</dc:creator>
  <cp:lastModifiedBy>Игорь</cp:lastModifiedBy>
  <cp:revision>22</cp:revision>
  <dcterms:created xsi:type="dcterms:W3CDTF">2020-12-15T17:03:53Z</dcterms:created>
  <dcterms:modified xsi:type="dcterms:W3CDTF">2020-12-15T20:40:20Z</dcterms:modified>
</cp:coreProperties>
</file>