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95" r:id="rId2"/>
    <p:sldId id="269" r:id="rId3"/>
    <p:sldId id="296" r:id="rId4"/>
    <p:sldId id="297" r:id="rId5"/>
    <p:sldId id="298" r:id="rId6"/>
    <p:sldId id="299" r:id="rId7"/>
    <p:sldId id="300" r:id="rId8"/>
    <p:sldId id="301" r:id="rId9"/>
    <p:sldId id="302" r:id="rId10"/>
    <p:sldId id="303" r:id="rId11"/>
    <p:sldId id="304" r:id="rId12"/>
    <p:sldId id="305" r:id="rId13"/>
    <p:sldId id="306" r:id="rId14"/>
    <p:sldId id="307" r:id="rId15"/>
    <p:sldId id="275" r:id="rId16"/>
    <p:sldId id="282" r:id="rId17"/>
    <p:sldId id="273" r:id="rId18"/>
    <p:sldId id="274" r:id="rId19"/>
    <p:sldId id="258" r:id="rId20"/>
    <p:sldId id="259" r:id="rId21"/>
    <p:sldId id="270" r:id="rId22"/>
    <p:sldId id="261" r:id="rId23"/>
    <p:sldId id="262" r:id="rId24"/>
    <p:sldId id="264" r:id="rId25"/>
    <p:sldId id="265" r:id="rId26"/>
    <p:sldId id="263" r:id="rId27"/>
    <p:sldId id="280" r:id="rId28"/>
    <p:sldId id="268" r:id="rId29"/>
    <p:sldId id="308" r:id="rId3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283" autoAdjust="0"/>
    <p:restoredTop sz="94660"/>
  </p:normalViewPr>
  <p:slideViewPr>
    <p:cSldViewPr>
      <p:cViewPr varScale="1">
        <p:scale>
          <a:sx n="45" d="100"/>
          <a:sy n="45" d="100"/>
        </p:scale>
        <p:origin x="-41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90F951-F924-475B-AE0D-1DD34C86A3FB}" type="datetimeFigureOut">
              <a:rPr lang="ru-RU" smtClean="0"/>
              <a:pPr/>
              <a:t>16.01.2021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93306F-2EDA-4D9E-AC87-8DAA1D5DA90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90F951-F924-475B-AE0D-1DD34C86A3FB}" type="datetimeFigureOut">
              <a:rPr lang="ru-RU" smtClean="0"/>
              <a:pPr/>
              <a:t>16.01.2021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93306F-2EDA-4D9E-AC87-8DAA1D5DA90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90F951-F924-475B-AE0D-1DD34C86A3FB}" type="datetimeFigureOut">
              <a:rPr lang="ru-RU" smtClean="0"/>
              <a:pPr/>
              <a:t>16.01.2021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93306F-2EDA-4D9E-AC87-8DAA1D5DA90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90F951-F924-475B-AE0D-1DD34C86A3FB}" type="datetimeFigureOut">
              <a:rPr lang="ru-RU" smtClean="0"/>
              <a:pPr/>
              <a:t>16.01.2021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93306F-2EDA-4D9E-AC87-8DAA1D5DA90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90F951-F924-475B-AE0D-1DD34C86A3FB}" type="datetimeFigureOut">
              <a:rPr lang="ru-RU" smtClean="0"/>
              <a:pPr/>
              <a:t>16.01.2021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93306F-2EDA-4D9E-AC87-8DAA1D5DA90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90F951-F924-475B-AE0D-1DD34C86A3FB}" type="datetimeFigureOut">
              <a:rPr lang="ru-RU" smtClean="0"/>
              <a:pPr/>
              <a:t>16.01.2021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93306F-2EDA-4D9E-AC87-8DAA1D5DA90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90F951-F924-475B-AE0D-1DD34C86A3FB}" type="datetimeFigureOut">
              <a:rPr lang="ru-RU" smtClean="0"/>
              <a:pPr/>
              <a:t>16.01.2021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93306F-2EDA-4D9E-AC87-8DAA1D5DA90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90F951-F924-475B-AE0D-1DD34C86A3FB}" type="datetimeFigureOut">
              <a:rPr lang="ru-RU" smtClean="0"/>
              <a:pPr/>
              <a:t>16.01.2021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93306F-2EDA-4D9E-AC87-8DAA1D5DA90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90F951-F924-475B-AE0D-1DD34C86A3FB}" type="datetimeFigureOut">
              <a:rPr lang="ru-RU" smtClean="0"/>
              <a:pPr/>
              <a:t>16.01.2021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93306F-2EDA-4D9E-AC87-8DAA1D5DA90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90F951-F924-475B-AE0D-1DD34C86A3FB}" type="datetimeFigureOut">
              <a:rPr lang="ru-RU" smtClean="0"/>
              <a:pPr/>
              <a:t>16.01.2021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93306F-2EDA-4D9E-AC87-8DAA1D5DA90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90F951-F924-475B-AE0D-1DD34C86A3FB}" type="datetimeFigureOut">
              <a:rPr lang="ru-RU" smtClean="0"/>
              <a:pPr/>
              <a:t>16.01.2021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93306F-2EDA-4D9E-AC87-8DAA1D5DA90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90F951-F924-475B-AE0D-1DD34C86A3FB}" type="datetimeFigureOut">
              <a:rPr lang="ru-RU" smtClean="0"/>
              <a:pPr/>
              <a:t>16.01.2021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993306F-2EDA-4D9E-AC87-8DAA1D5DA90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7" Type="http://schemas.openxmlformats.org/officeDocument/2006/relationships/image" Target="../media/image2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2.gif"/><Relationship Id="rId4" Type="http://schemas.openxmlformats.org/officeDocument/2006/relationships/image" Target="../media/image31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https://ds04.infourok.ru/uploads/ex/0b23/00086f92-592301d3/img1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1151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539552" y="1268760"/>
            <a:ext cx="7959725" cy="2592288"/>
          </a:xfrm>
        </p:spPr>
        <p:txBody>
          <a:bodyPr>
            <a:noAutofit/>
          </a:bodyPr>
          <a:lstStyle/>
          <a:p>
            <a:r>
              <a:rPr lang="ru-RU" sz="3600" b="1" dirty="0" err="1" smtClean="0">
                <a:solidFill>
                  <a:schemeClr val="tx2">
                    <a:lumMod val="50000"/>
                  </a:schemeClr>
                </a:solidFill>
                <a:latin typeface="Arial Narrow" pitchFamily="34" charset="0"/>
              </a:rPr>
              <a:t>Олимпиа</a:t>
            </a:r>
            <a:r>
              <a:rPr lang="ru-RU" sz="3600" b="1" dirty="0" err="1" smtClean="0">
                <a:solidFill>
                  <a:schemeClr val="tx2">
                    <a:lumMod val="50000"/>
                  </a:schemeClr>
                </a:solidFill>
                <a:latin typeface="Times New Roman"/>
                <a:cs typeface="Times New Roman"/>
              </a:rPr>
              <a:t>́</a:t>
            </a:r>
            <a:r>
              <a:rPr lang="ru-RU" sz="3600" b="1" dirty="0" err="1" smtClean="0">
                <a:solidFill>
                  <a:schemeClr val="tx2">
                    <a:lumMod val="50000"/>
                  </a:schemeClr>
                </a:solidFill>
                <a:latin typeface="Arial Narrow" pitchFamily="34" charset="0"/>
              </a:rPr>
              <a:t>да</a:t>
            </a:r>
            <a:r>
              <a:rPr lang="ru-RU" sz="3600" b="1" dirty="0" smtClean="0">
                <a:solidFill>
                  <a:schemeClr val="tx2">
                    <a:lumMod val="50000"/>
                  </a:schemeClr>
                </a:solidFill>
                <a:latin typeface="Arial Narrow" pitchFamily="34" charset="0"/>
              </a:rPr>
              <a:t> </a:t>
            </a:r>
            <a:br>
              <a:rPr lang="ru-RU" sz="3600" b="1" dirty="0" smtClean="0">
                <a:solidFill>
                  <a:schemeClr val="tx2">
                    <a:lumMod val="50000"/>
                  </a:schemeClr>
                </a:solidFill>
                <a:latin typeface="Arial Narrow" pitchFamily="34" charset="0"/>
              </a:rPr>
            </a:br>
            <a:r>
              <a:rPr lang="ru-RU" sz="3600" b="1" dirty="0" smtClean="0">
                <a:solidFill>
                  <a:schemeClr val="tx2">
                    <a:lumMod val="50000"/>
                  </a:schemeClr>
                </a:solidFill>
                <a:latin typeface="Arial Narrow" pitchFamily="34" charset="0"/>
              </a:rPr>
              <a:t>по </a:t>
            </a:r>
            <a:r>
              <a:rPr lang="ru-RU" sz="3600" b="1" dirty="0" err="1" smtClean="0">
                <a:solidFill>
                  <a:schemeClr val="tx2">
                    <a:lumMod val="50000"/>
                  </a:schemeClr>
                </a:solidFill>
                <a:latin typeface="Arial Narrow" pitchFamily="34" charset="0"/>
              </a:rPr>
              <a:t>формирова</a:t>
            </a:r>
            <a:r>
              <a:rPr lang="ru-RU" sz="3600" b="1" dirty="0" err="1" smtClean="0">
                <a:solidFill>
                  <a:schemeClr val="tx2">
                    <a:lumMod val="50000"/>
                  </a:schemeClr>
                </a:solidFill>
                <a:latin typeface="Times New Roman"/>
                <a:cs typeface="Times New Roman"/>
              </a:rPr>
              <a:t>́</a:t>
            </a:r>
            <a:r>
              <a:rPr lang="ru-RU" sz="3600" b="1" dirty="0" err="1" smtClean="0">
                <a:solidFill>
                  <a:schemeClr val="tx2">
                    <a:lumMod val="50000"/>
                  </a:schemeClr>
                </a:solidFill>
                <a:latin typeface="Arial Narrow" pitchFamily="34" charset="0"/>
              </a:rPr>
              <a:t>нию</a:t>
            </a:r>
            <a:r>
              <a:rPr lang="ru-RU" sz="3600" b="1" dirty="0" smtClean="0">
                <a:solidFill>
                  <a:schemeClr val="tx2">
                    <a:lumMod val="50000"/>
                  </a:schemeClr>
                </a:solidFill>
                <a:latin typeface="Arial Narrow" pitchFamily="34" charset="0"/>
              </a:rPr>
              <a:t>  </a:t>
            </a:r>
            <a:r>
              <a:rPr lang="ru-RU" sz="3600" b="1" dirty="0" err="1" smtClean="0">
                <a:solidFill>
                  <a:schemeClr val="tx2">
                    <a:lumMod val="50000"/>
                  </a:schemeClr>
                </a:solidFill>
                <a:latin typeface="Arial Narrow" pitchFamily="34" charset="0"/>
              </a:rPr>
              <a:t>речево</a:t>
            </a:r>
            <a:r>
              <a:rPr lang="ru-RU" sz="3600" b="1" dirty="0" err="1" smtClean="0">
                <a:solidFill>
                  <a:schemeClr val="tx2">
                    <a:lumMod val="50000"/>
                  </a:schemeClr>
                </a:solidFill>
                <a:latin typeface="Times New Roman"/>
                <a:cs typeface="Times New Roman"/>
              </a:rPr>
              <a:t>́</a:t>
            </a:r>
            <a:r>
              <a:rPr lang="ru-RU" sz="3600" b="1" dirty="0" err="1" smtClean="0">
                <a:solidFill>
                  <a:schemeClr val="tx2">
                    <a:lumMod val="50000"/>
                  </a:schemeClr>
                </a:solidFill>
                <a:latin typeface="Arial Narrow" pitchFamily="34" charset="0"/>
              </a:rPr>
              <a:t>го</a:t>
            </a:r>
            <a:r>
              <a:rPr lang="ru-RU" sz="3600" b="1" dirty="0" smtClean="0">
                <a:solidFill>
                  <a:schemeClr val="tx2">
                    <a:lumMod val="50000"/>
                  </a:schemeClr>
                </a:solidFill>
                <a:latin typeface="Arial Narrow" pitchFamily="34" charset="0"/>
              </a:rPr>
              <a:t>  </a:t>
            </a:r>
            <a:r>
              <a:rPr lang="ru-RU" sz="3600" b="1" dirty="0" err="1" smtClean="0">
                <a:solidFill>
                  <a:schemeClr val="tx2">
                    <a:lumMod val="50000"/>
                  </a:schemeClr>
                </a:solidFill>
                <a:latin typeface="Arial Narrow" pitchFamily="34" charset="0"/>
              </a:rPr>
              <a:t>слу</a:t>
            </a:r>
            <a:r>
              <a:rPr lang="ru-RU" sz="3600" b="1" dirty="0" err="1" smtClean="0">
                <a:solidFill>
                  <a:schemeClr val="tx2">
                    <a:lumMod val="50000"/>
                  </a:schemeClr>
                </a:solidFill>
                <a:latin typeface="Times New Roman"/>
                <a:cs typeface="Times New Roman"/>
              </a:rPr>
              <a:t>́</a:t>
            </a:r>
            <a:r>
              <a:rPr lang="ru-RU" sz="3600" b="1" dirty="0" err="1" smtClean="0">
                <a:solidFill>
                  <a:schemeClr val="tx2">
                    <a:lumMod val="50000"/>
                  </a:schemeClr>
                </a:solidFill>
                <a:latin typeface="Arial Narrow" pitchFamily="34" charset="0"/>
              </a:rPr>
              <a:t>ха</a:t>
            </a:r>
            <a:r>
              <a:rPr lang="ru-RU" sz="3600" b="1" dirty="0" smtClean="0">
                <a:solidFill>
                  <a:schemeClr val="tx2">
                    <a:lumMod val="50000"/>
                  </a:schemeClr>
                </a:solidFill>
                <a:latin typeface="Arial Narrow" pitchFamily="34" charset="0"/>
              </a:rPr>
              <a:t/>
            </a:r>
            <a:br>
              <a:rPr lang="ru-RU" sz="3600" b="1" dirty="0" smtClean="0">
                <a:solidFill>
                  <a:schemeClr val="tx2">
                    <a:lumMod val="50000"/>
                  </a:schemeClr>
                </a:solidFill>
                <a:latin typeface="Arial Narrow" pitchFamily="34" charset="0"/>
              </a:rPr>
            </a:br>
            <a:r>
              <a:rPr lang="ru-RU" sz="3600" b="1" dirty="0" smtClean="0">
                <a:solidFill>
                  <a:schemeClr val="tx2">
                    <a:lumMod val="50000"/>
                  </a:schemeClr>
                </a:solidFill>
                <a:latin typeface="Arial Narrow" pitchFamily="34" charset="0"/>
              </a:rPr>
              <a:t>и </a:t>
            </a:r>
            <a:r>
              <a:rPr lang="ru-RU" sz="3600" b="1" dirty="0" err="1" smtClean="0">
                <a:solidFill>
                  <a:schemeClr val="tx2">
                    <a:lumMod val="50000"/>
                  </a:schemeClr>
                </a:solidFill>
                <a:latin typeface="Arial Narrow" pitchFamily="34" charset="0"/>
              </a:rPr>
              <a:t>произноси</a:t>
            </a:r>
            <a:r>
              <a:rPr lang="ru-RU" sz="3600" b="1" dirty="0" err="1" smtClean="0">
                <a:solidFill>
                  <a:schemeClr val="tx2">
                    <a:lumMod val="50000"/>
                  </a:schemeClr>
                </a:solidFill>
                <a:latin typeface="Times New Roman"/>
                <a:cs typeface="Times New Roman"/>
              </a:rPr>
              <a:t>́</a:t>
            </a:r>
            <a:r>
              <a:rPr lang="ru-RU" sz="3600" b="1" dirty="0" err="1" smtClean="0">
                <a:solidFill>
                  <a:schemeClr val="tx2">
                    <a:lumMod val="50000"/>
                  </a:schemeClr>
                </a:solidFill>
                <a:latin typeface="Arial Narrow" pitchFamily="34" charset="0"/>
              </a:rPr>
              <a:t>тельной</a:t>
            </a:r>
            <a:r>
              <a:rPr lang="ru-RU" sz="3600" b="1" dirty="0" smtClean="0">
                <a:solidFill>
                  <a:schemeClr val="tx2">
                    <a:lumMod val="50000"/>
                  </a:schemeClr>
                </a:solidFill>
                <a:latin typeface="Arial Narrow" pitchFamily="34" charset="0"/>
              </a:rPr>
              <a:t> стороны</a:t>
            </a:r>
            <a:r>
              <a:rPr lang="ru-RU" sz="3600" b="1" dirty="0" smtClean="0">
                <a:solidFill>
                  <a:schemeClr val="tx2">
                    <a:lumMod val="50000"/>
                  </a:schemeClr>
                </a:solidFill>
                <a:latin typeface="Times New Roman"/>
                <a:cs typeface="Times New Roman"/>
              </a:rPr>
              <a:t>́</a:t>
            </a:r>
            <a:r>
              <a:rPr lang="ru-RU" sz="3600" b="1" dirty="0" smtClean="0">
                <a:solidFill>
                  <a:schemeClr val="tx2">
                    <a:lumMod val="50000"/>
                  </a:schemeClr>
                </a:solidFill>
                <a:latin typeface="Arial Narrow" pitchFamily="34" charset="0"/>
              </a:rPr>
              <a:t> </a:t>
            </a:r>
            <a:r>
              <a:rPr lang="ru-RU" sz="3600" b="1" dirty="0" err="1" smtClean="0">
                <a:solidFill>
                  <a:schemeClr val="tx2">
                    <a:lumMod val="50000"/>
                  </a:schemeClr>
                </a:solidFill>
                <a:latin typeface="Arial Narrow" pitchFamily="34" charset="0"/>
              </a:rPr>
              <a:t>ре</a:t>
            </a:r>
            <a:r>
              <a:rPr lang="ru-RU" sz="3600" b="1" dirty="0" err="1" smtClean="0">
                <a:solidFill>
                  <a:schemeClr val="tx2">
                    <a:lumMod val="50000"/>
                  </a:schemeClr>
                </a:solidFill>
                <a:latin typeface="Times New Roman"/>
                <a:cs typeface="Times New Roman"/>
              </a:rPr>
              <a:t>́</a:t>
            </a:r>
            <a:r>
              <a:rPr lang="ru-RU" sz="3600" b="1" dirty="0" err="1" smtClean="0">
                <a:solidFill>
                  <a:schemeClr val="tx2">
                    <a:lumMod val="50000"/>
                  </a:schemeClr>
                </a:solidFill>
                <a:latin typeface="Arial Narrow" pitchFamily="34" charset="0"/>
              </a:rPr>
              <a:t>чи</a:t>
            </a:r>
            <a:r>
              <a:rPr lang="ru-RU" sz="3600" b="1" dirty="0" smtClean="0">
                <a:solidFill>
                  <a:schemeClr val="tx2">
                    <a:lumMod val="50000"/>
                  </a:schemeClr>
                </a:solidFill>
                <a:latin typeface="Arial Narrow" pitchFamily="34" charset="0"/>
              </a:rPr>
              <a:t/>
            </a:r>
            <a:br>
              <a:rPr lang="ru-RU" sz="3600" b="1" dirty="0" smtClean="0">
                <a:solidFill>
                  <a:schemeClr val="tx2">
                    <a:lumMod val="50000"/>
                  </a:schemeClr>
                </a:solidFill>
                <a:latin typeface="Arial Narrow" pitchFamily="34" charset="0"/>
              </a:rPr>
            </a:br>
            <a:r>
              <a:rPr lang="ru-RU" sz="3600" b="1" dirty="0" smtClean="0">
                <a:solidFill>
                  <a:schemeClr val="tx2">
                    <a:lumMod val="50000"/>
                  </a:schemeClr>
                </a:solidFill>
                <a:latin typeface="Arial Narrow" pitchFamily="34" charset="0"/>
              </a:rPr>
              <a:t>для  </a:t>
            </a:r>
            <a:r>
              <a:rPr lang="ru-RU" sz="3600" b="1" dirty="0" err="1" smtClean="0">
                <a:solidFill>
                  <a:schemeClr val="tx2">
                    <a:lumMod val="50000"/>
                  </a:schemeClr>
                </a:solidFill>
                <a:latin typeface="Arial Narrow" pitchFamily="34" charset="0"/>
              </a:rPr>
              <a:t>уча</a:t>
            </a:r>
            <a:r>
              <a:rPr lang="ru-RU" sz="3600" b="1" dirty="0" err="1" smtClean="0">
                <a:solidFill>
                  <a:schemeClr val="tx2">
                    <a:lumMod val="50000"/>
                  </a:schemeClr>
                </a:solidFill>
                <a:latin typeface="Times New Roman"/>
                <a:cs typeface="Times New Roman"/>
              </a:rPr>
              <a:t>́</a:t>
            </a:r>
            <a:r>
              <a:rPr lang="ru-RU" sz="3600" b="1" dirty="0" err="1" smtClean="0">
                <a:solidFill>
                  <a:schemeClr val="tx2">
                    <a:lumMod val="50000"/>
                  </a:schemeClr>
                </a:solidFill>
                <a:latin typeface="Arial Narrow" pitchFamily="34" charset="0"/>
              </a:rPr>
              <a:t>щихся</a:t>
            </a:r>
            <a:r>
              <a:rPr lang="ru-RU" sz="3600" b="1" dirty="0" smtClean="0">
                <a:solidFill>
                  <a:schemeClr val="tx2">
                    <a:lumMod val="50000"/>
                  </a:schemeClr>
                </a:solidFill>
                <a:latin typeface="Arial Narrow" pitchFamily="34" charset="0"/>
              </a:rPr>
              <a:t> 2 – 3 </a:t>
            </a:r>
            <a:r>
              <a:rPr lang="ru-RU" sz="3600" b="1" dirty="0" err="1" smtClean="0">
                <a:solidFill>
                  <a:schemeClr val="tx2">
                    <a:lumMod val="50000"/>
                  </a:schemeClr>
                </a:solidFill>
                <a:latin typeface="Arial Narrow" pitchFamily="34" charset="0"/>
              </a:rPr>
              <a:t>кла</a:t>
            </a:r>
            <a:r>
              <a:rPr lang="ru-RU" sz="3600" b="1" dirty="0" err="1" smtClean="0">
                <a:solidFill>
                  <a:schemeClr val="tx2">
                    <a:lumMod val="50000"/>
                  </a:schemeClr>
                </a:solidFill>
                <a:latin typeface="Times New Roman"/>
                <a:cs typeface="Times New Roman"/>
              </a:rPr>
              <a:t>́</a:t>
            </a:r>
            <a:r>
              <a:rPr lang="ru-RU" sz="3600" b="1" dirty="0" err="1" smtClean="0">
                <a:solidFill>
                  <a:schemeClr val="tx2">
                    <a:lumMod val="50000"/>
                  </a:schemeClr>
                </a:solidFill>
                <a:latin typeface="Arial Narrow" pitchFamily="34" charset="0"/>
              </a:rPr>
              <a:t>ссов</a:t>
            </a:r>
            <a:r>
              <a:rPr lang="ru-RU" sz="3600" b="1" dirty="0" smtClean="0">
                <a:solidFill>
                  <a:schemeClr val="tx2">
                    <a:lumMod val="50000"/>
                  </a:schemeClr>
                </a:solidFill>
                <a:latin typeface="Arial Narrow" pitchFamily="34" charset="0"/>
              </a:rPr>
              <a:t> </a:t>
            </a:r>
            <a:br>
              <a:rPr lang="ru-RU" sz="3600" b="1" dirty="0" smtClean="0">
                <a:solidFill>
                  <a:schemeClr val="tx2">
                    <a:lumMod val="50000"/>
                  </a:schemeClr>
                </a:solidFill>
                <a:latin typeface="Arial Narrow" pitchFamily="34" charset="0"/>
              </a:rPr>
            </a:br>
            <a:r>
              <a:rPr lang="ru-RU" sz="3600" b="1" dirty="0" smtClean="0">
                <a:solidFill>
                  <a:schemeClr val="tx2">
                    <a:lumMod val="50000"/>
                  </a:schemeClr>
                </a:solidFill>
                <a:latin typeface="Arial Narrow" pitchFamily="34" charset="0"/>
              </a:rPr>
              <a:t>«</a:t>
            </a:r>
            <a:r>
              <a:rPr lang="ru-RU" sz="3600" b="1" dirty="0" err="1" smtClean="0">
                <a:solidFill>
                  <a:schemeClr val="tx2">
                    <a:lumMod val="50000"/>
                  </a:schemeClr>
                </a:solidFill>
                <a:latin typeface="Arial Narrow" pitchFamily="34" charset="0"/>
              </a:rPr>
              <a:t>Слу</a:t>
            </a:r>
            <a:r>
              <a:rPr lang="ru-RU" sz="3600" b="1" dirty="0" err="1" smtClean="0">
                <a:solidFill>
                  <a:schemeClr val="tx2">
                    <a:lumMod val="50000"/>
                  </a:schemeClr>
                </a:solidFill>
                <a:latin typeface="Times New Roman"/>
                <a:cs typeface="Times New Roman"/>
              </a:rPr>
              <a:t>́</a:t>
            </a:r>
            <a:r>
              <a:rPr lang="ru-RU" sz="3600" b="1" dirty="0" err="1" smtClean="0">
                <a:solidFill>
                  <a:schemeClr val="tx2">
                    <a:lumMod val="50000"/>
                  </a:schemeClr>
                </a:solidFill>
                <a:latin typeface="Arial Narrow" pitchFamily="34" charset="0"/>
              </a:rPr>
              <a:t>шаю</a:t>
            </a:r>
            <a:r>
              <a:rPr lang="ru-RU" sz="3600" b="1" dirty="0" smtClean="0">
                <a:solidFill>
                  <a:schemeClr val="tx2">
                    <a:lumMod val="50000"/>
                  </a:schemeClr>
                </a:solidFill>
                <a:latin typeface="Arial Narrow" pitchFamily="34" charset="0"/>
              </a:rPr>
              <a:t>  и  говорю</a:t>
            </a:r>
            <a:r>
              <a:rPr lang="ru-RU" sz="3600" b="1" dirty="0" smtClean="0">
                <a:solidFill>
                  <a:schemeClr val="tx2">
                    <a:lumMod val="50000"/>
                  </a:schemeClr>
                </a:solidFill>
                <a:latin typeface="Times New Roman"/>
                <a:cs typeface="Times New Roman"/>
              </a:rPr>
              <a:t>́</a:t>
            </a:r>
            <a:r>
              <a:rPr lang="ru-RU" sz="3600" b="1" dirty="0" smtClean="0">
                <a:solidFill>
                  <a:schemeClr val="tx2">
                    <a:lumMod val="50000"/>
                  </a:schemeClr>
                </a:solidFill>
                <a:latin typeface="Arial Narrow" pitchFamily="34" charset="0"/>
              </a:rPr>
              <a:t>»</a:t>
            </a:r>
            <a:endParaRPr lang="ru-RU" sz="3600" b="1" dirty="0">
              <a:solidFill>
                <a:schemeClr val="tx2">
                  <a:lumMod val="50000"/>
                </a:schemeClr>
              </a:solidFill>
              <a:latin typeface="Arial Narrow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914400" y="5661025"/>
            <a:ext cx="8229600" cy="536575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dirty="0" smtClean="0"/>
              <a:t>                 </a:t>
            </a:r>
            <a:endParaRPr lang="ru-RU" dirty="0"/>
          </a:p>
        </p:txBody>
      </p:sp>
      <p:pic>
        <p:nvPicPr>
          <p:cNvPr id="12290" name="Picture 2" descr="http://trudvsem.ru/image/493ef160-57bf-11e5-905c-239645b044d5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C9FFFF"/>
              </a:clrFrom>
              <a:clrTo>
                <a:srgbClr val="C9FFFF">
                  <a:alpha val="0"/>
                </a:srgbClr>
              </a:clrTo>
            </a:clrChange>
          </a:blip>
          <a:srcRect t="13042" b="8695"/>
          <a:stretch>
            <a:fillRect/>
          </a:stretch>
        </p:blipFill>
        <p:spPr bwMode="auto">
          <a:xfrm>
            <a:off x="467544" y="332655"/>
            <a:ext cx="1656184" cy="1296169"/>
          </a:xfrm>
          <a:prstGeom prst="rect">
            <a:avLst/>
          </a:prstGeom>
          <a:noFill/>
        </p:spPr>
      </p:pic>
      <p:pic>
        <p:nvPicPr>
          <p:cNvPr id="7" name="Picture 4" descr="https://fiction-books.ru/img/1017820019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-1" t="59986" r="39428"/>
          <a:stretch/>
        </p:blipFill>
        <p:spPr bwMode="auto">
          <a:xfrm>
            <a:off x="3275855" y="4005064"/>
            <a:ext cx="2667863" cy="2541952"/>
          </a:xfrm>
          <a:prstGeom prst="flowChartAlternateProcess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8" descr="https://ds04.infourok.ru/uploads/ex/0b23/00086f92-592301d3/img1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1151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 idx="4294967295"/>
          </p:nvPr>
        </p:nvSpPr>
        <p:spPr>
          <a:xfrm>
            <a:off x="0" y="1484784"/>
            <a:ext cx="9144000" cy="1470025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ru-RU" b="1" dirty="0" smtClean="0">
                <a:latin typeface="Arial Narrow" pitchFamily="34" charset="0"/>
              </a:rPr>
              <a:t>6. </a:t>
            </a:r>
            <a:r>
              <a:rPr lang="ru-RU" b="1" dirty="0" err="1" smtClean="0">
                <a:latin typeface="Arial Narrow" pitchFamily="34" charset="0"/>
              </a:rPr>
              <a:t>Ско</a:t>
            </a:r>
            <a:r>
              <a:rPr lang="ru-RU" b="1" dirty="0" err="1" smtClean="0">
                <a:latin typeface="Times New Roman"/>
                <a:cs typeface="Times New Roman"/>
              </a:rPr>
              <a:t>́</a:t>
            </a:r>
            <a:r>
              <a:rPr lang="ru-RU" b="1" dirty="0" err="1" smtClean="0">
                <a:latin typeface="Arial Narrow" pitchFamily="34" charset="0"/>
              </a:rPr>
              <a:t>лько</a:t>
            </a:r>
            <a:r>
              <a:rPr lang="ru-RU" b="1" dirty="0" smtClean="0">
                <a:latin typeface="Arial Narrow" pitchFamily="34" charset="0"/>
              </a:rPr>
              <a:t>  слов  в </a:t>
            </a:r>
            <a:r>
              <a:rPr lang="ru-RU" b="1" dirty="0" err="1" smtClean="0">
                <a:latin typeface="Arial Narrow" pitchFamily="34" charset="0"/>
              </a:rPr>
              <a:t>предложе</a:t>
            </a:r>
            <a:r>
              <a:rPr lang="ru-RU" b="1" dirty="0" err="1" smtClean="0">
                <a:latin typeface="Times New Roman"/>
                <a:cs typeface="Times New Roman"/>
              </a:rPr>
              <a:t>́</a:t>
            </a:r>
            <a:r>
              <a:rPr lang="ru-RU" b="1" dirty="0" err="1" smtClean="0">
                <a:latin typeface="Arial Narrow" pitchFamily="34" charset="0"/>
              </a:rPr>
              <a:t>нии</a:t>
            </a:r>
            <a:r>
              <a:rPr lang="ru-RU" b="1" dirty="0" smtClean="0">
                <a:latin typeface="Arial Narrow" pitchFamily="34" charset="0"/>
              </a:rPr>
              <a:t>? </a:t>
            </a:r>
            <a:br>
              <a:rPr lang="ru-RU" b="1" dirty="0" smtClean="0">
                <a:latin typeface="Arial Narrow" pitchFamily="34" charset="0"/>
              </a:rPr>
            </a:br>
            <a:r>
              <a:rPr lang="ru-RU" b="1" dirty="0" err="1" smtClean="0">
                <a:latin typeface="Arial Narrow" pitchFamily="34" charset="0"/>
              </a:rPr>
              <a:t>Послу</a:t>
            </a:r>
            <a:r>
              <a:rPr lang="ru-RU" b="1" dirty="0" err="1" smtClean="0">
                <a:latin typeface="Times New Roman"/>
                <a:cs typeface="Times New Roman"/>
              </a:rPr>
              <a:t>́</a:t>
            </a:r>
            <a:r>
              <a:rPr lang="ru-RU" b="1" dirty="0" err="1" smtClean="0">
                <a:latin typeface="Arial Narrow" pitchFamily="34" charset="0"/>
              </a:rPr>
              <a:t>шайте</a:t>
            </a:r>
            <a:r>
              <a:rPr lang="ru-RU" b="1" dirty="0" smtClean="0">
                <a:latin typeface="Arial Narrow" pitchFamily="34" charset="0"/>
              </a:rPr>
              <a:t>.  </a:t>
            </a:r>
            <a:br>
              <a:rPr lang="ru-RU" b="1" dirty="0" smtClean="0">
                <a:latin typeface="Arial Narrow" pitchFamily="34" charset="0"/>
              </a:rPr>
            </a:br>
            <a:r>
              <a:rPr lang="ru-RU" b="1" dirty="0" err="1" smtClean="0">
                <a:latin typeface="Arial Narrow" pitchFamily="34" charset="0"/>
              </a:rPr>
              <a:t>Обведи</a:t>
            </a:r>
            <a:r>
              <a:rPr lang="ru-RU" b="1" dirty="0" err="1" smtClean="0">
                <a:latin typeface="Times New Roman"/>
                <a:cs typeface="Times New Roman"/>
              </a:rPr>
              <a:t>́</a:t>
            </a:r>
            <a:r>
              <a:rPr lang="ru-RU" b="1" dirty="0" err="1" smtClean="0">
                <a:latin typeface="Arial Narrow" pitchFamily="34" charset="0"/>
              </a:rPr>
              <a:t>те</a:t>
            </a:r>
            <a:r>
              <a:rPr lang="ru-RU" b="1" dirty="0" smtClean="0">
                <a:latin typeface="Arial Narrow" pitchFamily="34" charset="0"/>
              </a:rPr>
              <a:t>  </a:t>
            </a:r>
            <a:r>
              <a:rPr lang="ru-RU" b="1" dirty="0" err="1" smtClean="0">
                <a:latin typeface="Arial Narrow" pitchFamily="34" charset="0"/>
              </a:rPr>
              <a:t>пра</a:t>
            </a:r>
            <a:r>
              <a:rPr lang="ru-RU" b="1" dirty="0" err="1" smtClean="0">
                <a:latin typeface="Times New Roman"/>
                <a:cs typeface="Times New Roman"/>
              </a:rPr>
              <a:t>́</a:t>
            </a:r>
            <a:r>
              <a:rPr lang="ru-RU" b="1" dirty="0" err="1" smtClean="0">
                <a:latin typeface="Arial Narrow" pitchFamily="34" charset="0"/>
              </a:rPr>
              <a:t>вильный</a:t>
            </a:r>
            <a:r>
              <a:rPr lang="ru-RU" b="1" dirty="0" smtClean="0">
                <a:latin typeface="Arial Narrow" pitchFamily="34" charset="0"/>
              </a:rPr>
              <a:t>  </a:t>
            </a:r>
            <a:r>
              <a:rPr lang="ru-RU" b="1" dirty="0" err="1" smtClean="0">
                <a:latin typeface="Arial Narrow" pitchFamily="34" charset="0"/>
              </a:rPr>
              <a:t>вариа</a:t>
            </a:r>
            <a:r>
              <a:rPr lang="ru-RU" b="1" dirty="0" err="1" smtClean="0">
                <a:latin typeface="Times New Roman"/>
                <a:cs typeface="Times New Roman"/>
              </a:rPr>
              <a:t>́</a:t>
            </a:r>
            <a:r>
              <a:rPr lang="ru-RU" b="1" dirty="0" err="1" smtClean="0">
                <a:latin typeface="Arial Narrow" pitchFamily="34" charset="0"/>
              </a:rPr>
              <a:t>нт</a:t>
            </a:r>
            <a:r>
              <a:rPr lang="ru-RU" b="1" dirty="0" smtClean="0">
                <a:latin typeface="Arial Narrow" pitchFamily="34" charset="0"/>
              </a:rPr>
              <a:t>.</a:t>
            </a:r>
            <a:br>
              <a:rPr lang="ru-RU" b="1" dirty="0" smtClean="0">
                <a:latin typeface="Arial Narrow" pitchFamily="34" charset="0"/>
              </a:rPr>
            </a:br>
            <a:endParaRPr lang="ru-RU" b="1" dirty="0">
              <a:latin typeface="Arial Narrow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4294967295"/>
          </p:nvPr>
        </p:nvSpPr>
        <p:spPr>
          <a:xfrm>
            <a:off x="755576" y="4437112"/>
            <a:ext cx="7704856" cy="17526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6000" b="1" dirty="0" smtClean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3          2          5</a:t>
            </a:r>
            <a:endParaRPr lang="ru-RU" sz="6000" dirty="0"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>
            <a:off x="2843808" y="548680"/>
            <a:ext cx="214314" cy="158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>
            <a:off x="6516216" y="548680"/>
            <a:ext cx="214314" cy="158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>
            <a:off x="3419872" y="1556792"/>
            <a:ext cx="214314" cy="158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>
            <a:off x="827584" y="2492896"/>
            <a:ext cx="214314" cy="158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Picture 8" descr="https://ds04.infourok.ru/uploads/ex/0b23/00086f92-592301d3/img1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1151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 idx="4294967295"/>
          </p:nvPr>
        </p:nvSpPr>
        <p:spPr>
          <a:xfrm>
            <a:off x="0" y="1268760"/>
            <a:ext cx="8784976" cy="1470025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ru-RU" sz="4000" b="1" dirty="0" smtClean="0">
                <a:latin typeface="Arial Narrow" pitchFamily="34" charset="0"/>
              </a:rPr>
              <a:t>7. </a:t>
            </a:r>
            <a:r>
              <a:rPr lang="ru-RU" sz="4000" b="1" dirty="0" err="1" smtClean="0">
                <a:latin typeface="Arial Narrow" pitchFamily="34" charset="0"/>
              </a:rPr>
              <a:t>Прочита</a:t>
            </a:r>
            <a:r>
              <a:rPr lang="ru-RU" sz="4000" b="1" dirty="0" err="1" smtClean="0">
                <a:latin typeface="Times New Roman"/>
                <a:cs typeface="Times New Roman"/>
              </a:rPr>
              <a:t>́</a:t>
            </a:r>
            <a:r>
              <a:rPr lang="ru-RU" sz="4000" b="1" dirty="0" err="1" smtClean="0">
                <a:latin typeface="Arial Narrow" pitchFamily="34" charset="0"/>
              </a:rPr>
              <a:t>йте</a:t>
            </a:r>
            <a:r>
              <a:rPr lang="ru-RU" sz="4000" b="1" dirty="0" smtClean="0">
                <a:latin typeface="Arial Narrow" pitchFamily="34" charset="0"/>
              </a:rPr>
              <a:t>  </a:t>
            </a:r>
            <a:r>
              <a:rPr lang="ru-RU" sz="4000" b="1" dirty="0" err="1" smtClean="0">
                <a:latin typeface="Arial Narrow" pitchFamily="34" charset="0"/>
              </a:rPr>
              <a:t>предложе</a:t>
            </a:r>
            <a:r>
              <a:rPr lang="ru-RU" sz="4000" b="1" dirty="0" err="1" smtClean="0">
                <a:latin typeface="Times New Roman"/>
                <a:cs typeface="Times New Roman"/>
              </a:rPr>
              <a:t>́</a:t>
            </a:r>
            <a:r>
              <a:rPr lang="ru-RU" sz="4000" b="1" dirty="0" err="1" smtClean="0">
                <a:latin typeface="Arial Narrow" pitchFamily="34" charset="0"/>
              </a:rPr>
              <a:t>ния</a:t>
            </a:r>
            <a:r>
              <a:rPr lang="ru-RU" sz="4000" b="1" dirty="0" smtClean="0">
                <a:latin typeface="Arial Narrow" pitchFamily="34" charset="0"/>
              </a:rPr>
              <a:t>.  </a:t>
            </a:r>
            <a:r>
              <a:rPr lang="ru-RU" sz="4000" b="1" dirty="0" err="1" smtClean="0">
                <a:latin typeface="Arial Narrow" pitchFamily="34" charset="0"/>
              </a:rPr>
              <a:t>Послу</a:t>
            </a:r>
            <a:r>
              <a:rPr lang="ru-RU" sz="4000" b="1" dirty="0" err="1" smtClean="0">
                <a:latin typeface="Times New Roman"/>
                <a:cs typeface="Times New Roman"/>
              </a:rPr>
              <a:t>́</a:t>
            </a:r>
            <a:r>
              <a:rPr lang="ru-RU" sz="4000" b="1" dirty="0" err="1" smtClean="0">
                <a:latin typeface="Arial Narrow" pitchFamily="34" charset="0"/>
              </a:rPr>
              <a:t>шайте</a:t>
            </a:r>
            <a:r>
              <a:rPr lang="ru-RU" sz="4000" b="1" dirty="0" smtClean="0">
                <a:latin typeface="Arial Narrow" pitchFamily="34" charset="0"/>
              </a:rPr>
              <a:t>. </a:t>
            </a:r>
            <a:br>
              <a:rPr lang="ru-RU" sz="4000" b="1" dirty="0" smtClean="0">
                <a:latin typeface="Arial Narrow" pitchFamily="34" charset="0"/>
              </a:rPr>
            </a:br>
            <a:r>
              <a:rPr lang="ru-RU" sz="4000" b="1" dirty="0" err="1" smtClean="0">
                <a:latin typeface="Arial Narrow" pitchFamily="34" charset="0"/>
              </a:rPr>
              <a:t>Како</a:t>
            </a:r>
            <a:r>
              <a:rPr lang="ru-RU" sz="4000" b="1" dirty="0" err="1" smtClean="0">
                <a:latin typeface="Times New Roman"/>
                <a:cs typeface="Times New Roman"/>
              </a:rPr>
              <a:t>́</a:t>
            </a:r>
            <a:r>
              <a:rPr lang="ru-RU" sz="4000" b="1" dirty="0" err="1" smtClean="0">
                <a:latin typeface="Arial Narrow" pitchFamily="34" charset="0"/>
              </a:rPr>
              <a:t>е</a:t>
            </a:r>
            <a:r>
              <a:rPr lang="ru-RU" sz="4000" b="1" dirty="0" smtClean="0">
                <a:latin typeface="Arial Narrow" pitchFamily="34" charset="0"/>
              </a:rPr>
              <a:t>  </a:t>
            </a:r>
            <a:r>
              <a:rPr lang="ru-RU" sz="4000" b="1" dirty="0" err="1" smtClean="0">
                <a:latin typeface="Arial Narrow" pitchFamily="34" charset="0"/>
              </a:rPr>
              <a:t>предложе</a:t>
            </a:r>
            <a:r>
              <a:rPr lang="ru-RU" sz="4000" b="1" dirty="0" err="1" smtClean="0">
                <a:latin typeface="Times New Roman"/>
                <a:cs typeface="Times New Roman"/>
              </a:rPr>
              <a:t>́</a:t>
            </a:r>
            <a:r>
              <a:rPr lang="ru-RU" sz="4000" b="1" dirty="0" err="1" smtClean="0">
                <a:latin typeface="Arial Narrow" pitchFamily="34" charset="0"/>
              </a:rPr>
              <a:t>ние</a:t>
            </a:r>
            <a:r>
              <a:rPr lang="ru-RU" sz="4000" b="1" dirty="0" smtClean="0">
                <a:latin typeface="Arial Narrow" pitchFamily="34" charset="0"/>
              </a:rPr>
              <a:t>  вы </a:t>
            </a:r>
            <a:r>
              <a:rPr lang="ru-RU" sz="4000" b="1" dirty="0" err="1" smtClean="0">
                <a:latin typeface="Arial Narrow" pitchFamily="34" charset="0"/>
              </a:rPr>
              <a:t>услы</a:t>
            </a:r>
            <a:r>
              <a:rPr lang="ru-RU" sz="4000" b="1" dirty="0" err="1" smtClean="0">
                <a:latin typeface="Times New Roman"/>
                <a:cs typeface="Times New Roman"/>
              </a:rPr>
              <a:t>́</a:t>
            </a:r>
            <a:r>
              <a:rPr lang="ru-RU" sz="4000" b="1" dirty="0" err="1" smtClean="0">
                <a:latin typeface="Arial Narrow" pitchFamily="34" charset="0"/>
              </a:rPr>
              <a:t>шали</a:t>
            </a:r>
            <a:r>
              <a:rPr lang="ru-RU" sz="4000" b="1" dirty="0" smtClean="0">
                <a:latin typeface="Arial Narrow" pitchFamily="34" charset="0"/>
              </a:rPr>
              <a:t>? </a:t>
            </a:r>
            <a:br>
              <a:rPr lang="ru-RU" sz="4000" b="1" dirty="0" smtClean="0">
                <a:latin typeface="Arial Narrow" pitchFamily="34" charset="0"/>
              </a:rPr>
            </a:br>
            <a:r>
              <a:rPr lang="ru-RU" sz="4000" b="1" dirty="0" err="1" smtClean="0">
                <a:latin typeface="Arial Narrow" pitchFamily="34" charset="0"/>
              </a:rPr>
              <a:t>Обведи</a:t>
            </a:r>
            <a:r>
              <a:rPr lang="ru-RU" sz="4000" b="1" dirty="0" err="1" smtClean="0">
                <a:latin typeface="Times New Roman"/>
                <a:cs typeface="Times New Roman"/>
              </a:rPr>
              <a:t>́</a:t>
            </a:r>
            <a:r>
              <a:rPr lang="ru-RU" sz="4000" b="1" dirty="0" err="1" smtClean="0">
                <a:latin typeface="Arial Narrow" pitchFamily="34" charset="0"/>
              </a:rPr>
              <a:t>те</a:t>
            </a:r>
            <a:r>
              <a:rPr lang="ru-RU" sz="4000" b="1" dirty="0" smtClean="0">
                <a:latin typeface="Arial Narrow" pitchFamily="34" charset="0"/>
              </a:rPr>
              <a:t>  </a:t>
            </a:r>
            <a:r>
              <a:rPr lang="ru-RU" sz="4000" b="1" dirty="0" err="1" smtClean="0">
                <a:latin typeface="Arial Narrow" pitchFamily="34" charset="0"/>
              </a:rPr>
              <a:t>пра</a:t>
            </a:r>
            <a:r>
              <a:rPr lang="ru-RU" sz="4000" b="1" dirty="0" err="1" smtClean="0">
                <a:latin typeface="Times New Roman"/>
                <a:cs typeface="Times New Roman"/>
              </a:rPr>
              <a:t>́</a:t>
            </a:r>
            <a:r>
              <a:rPr lang="ru-RU" sz="4000" b="1" dirty="0" err="1" smtClean="0">
                <a:latin typeface="Arial Narrow" pitchFamily="34" charset="0"/>
              </a:rPr>
              <a:t>вильный</a:t>
            </a:r>
            <a:r>
              <a:rPr lang="ru-RU" sz="4000" b="1" dirty="0" smtClean="0">
                <a:latin typeface="Arial Narrow" pitchFamily="34" charset="0"/>
              </a:rPr>
              <a:t>  </a:t>
            </a:r>
            <a:r>
              <a:rPr lang="ru-RU" sz="4000" b="1" dirty="0" err="1" smtClean="0">
                <a:latin typeface="Arial Narrow" pitchFamily="34" charset="0"/>
              </a:rPr>
              <a:t>вариа</a:t>
            </a:r>
            <a:r>
              <a:rPr lang="ru-RU" sz="4000" b="1" dirty="0" err="1" smtClean="0">
                <a:latin typeface="Times New Roman"/>
                <a:cs typeface="Times New Roman"/>
              </a:rPr>
              <a:t>́</a:t>
            </a:r>
            <a:r>
              <a:rPr lang="ru-RU" sz="4000" b="1" dirty="0" err="1" smtClean="0">
                <a:latin typeface="Arial Narrow" pitchFamily="34" charset="0"/>
              </a:rPr>
              <a:t>нт</a:t>
            </a:r>
            <a:r>
              <a:rPr lang="ru-RU" sz="4000" b="1" dirty="0" smtClean="0">
                <a:latin typeface="Arial Narrow" pitchFamily="34" charset="0"/>
              </a:rPr>
              <a:t>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4294967295"/>
          </p:nvPr>
        </p:nvSpPr>
        <p:spPr>
          <a:xfrm>
            <a:off x="755576" y="2924944"/>
            <a:ext cx="7848872" cy="3600400"/>
          </a:xfrm>
        </p:spPr>
        <p:txBody>
          <a:bodyPr>
            <a:noAutofit/>
          </a:bodyPr>
          <a:lstStyle/>
          <a:p>
            <a:pPr algn="ctr">
              <a:lnSpc>
                <a:spcPct val="150000"/>
              </a:lnSpc>
              <a:buNone/>
            </a:pPr>
            <a:r>
              <a:rPr lang="ru-RU" sz="4800" b="1" dirty="0" smtClean="0">
                <a:solidFill>
                  <a:schemeClr val="tx2"/>
                </a:solidFill>
                <a:latin typeface="Arial Narrow" pitchFamily="34" charset="0"/>
              </a:rPr>
              <a:t>С </a:t>
            </a:r>
            <a:r>
              <a:rPr lang="ru-RU" sz="4800" b="1" dirty="0" err="1" smtClean="0">
                <a:solidFill>
                  <a:schemeClr val="tx2"/>
                </a:solidFill>
                <a:latin typeface="Arial Narrow" pitchFamily="34" charset="0"/>
              </a:rPr>
              <a:t>дере</a:t>
            </a:r>
            <a:r>
              <a:rPr lang="ru-RU" sz="4800" b="1" dirty="0" err="1" smtClean="0">
                <a:solidFill>
                  <a:schemeClr val="tx2"/>
                </a:solidFill>
                <a:latin typeface="Times New Roman"/>
                <a:cs typeface="Times New Roman"/>
              </a:rPr>
              <a:t>́</a:t>
            </a:r>
            <a:r>
              <a:rPr lang="ru-RU" sz="4800" b="1" dirty="0" err="1" smtClean="0">
                <a:solidFill>
                  <a:schemeClr val="tx2"/>
                </a:solidFill>
                <a:latin typeface="Arial Narrow" pitchFamily="34" charset="0"/>
              </a:rPr>
              <a:t>вьев</a:t>
            </a:r>
            <a:r>
              <a:rPr lang="ru-RU" sz="4800" b="1" dirty="0" smtClean="0">
                <a:solidFill>
                  <a:schemeClr val="tx2"/>
                </a:solidFill>
                <a:latin typeface="Arial Narrow" pitchFamily="34" charset="0"/>
              </a:rPr>
              <a:t>  </a:t>
            </a:r>
            <a:r>
              <a:rPr lang="ru-RU" sz="4800" b="1" dirty="0" err="1" smtClean="0">
                <a:solidFill>
                  <a:schemeClr val="tx2"/>
                </a:solidFill>
                <a:latin typeface="Arial Narrow" pitchFamily="34" charset="0"/>
              </a:rPr>
              <a:t>па</a:t>
            </a:r>
            <a:r>
              <a:rPr lang="ru-RU" sz="4800" b="1" dirty="0" err="1" smtClean="0">
                <a:solidFill>
                  <a:schemeClr val="tx2"/>
                </a:solidFill>
                <a:latin typeface="Times New Roman"/>
                <a:cs typeface="Times New Roman"/>
              </a:rPr>
              <a:t>́</a:t>
            </a:r>
            <a:r>
              <a:rPr lang="ru-RU" sz="4800" b="1" dirty="0" err="1" smtClean="0">
                <a:solidFill>
                  <a:schemeClr val="tx2"/>
                </a:solidFill>
                <a:latin typeface="Arial Narrow" pitchFamily="34" charset="0"/>
              </a:rPr>
              <a:t>дают</a:t>
            </a:r>
            <a:r>
              <a:rPr lang="ru-RU" sz="4800" b="1" dirty="0" smtClean="0">
                <a:solidFill>
                  <a:schemeClr val="tx2"/>
                </a:solidFill>
                <a:latin typeface="Arial Narrow" pitchFamily="34" charset="0"/>
              </a:rPr>
              <a:t>  </a:t>
            </a:r>
            <a:r>
              <a:rPr lang="ru-RU" sz="4800" b="1" dirty="0" err="1" smtClean="0">
                <a:solidFill>
                  <a:schemeClr val="tx2"/>
                </a:solidFill>
                <a:latin typeface="Arial Narrow" pitchFamily="34" charset="0"/>
              </a:rPr>
              <a:t>ли</a:t>
            </a:r>
            <a:r>
              <a:rPr lang="ru-RU" sz="4800" b="1" dirty="0" err="1" smtClean="0">
                <a:solidFill>
                  <a:schemeClr val="tx2"/>
                </a:solidFill>
                <a:latin typeface="Times New Roman"/>
                <a:cs typeface="Times New Roman"/>
              </a:rPr>
              <a:t>́</a:t>
            </a:r>
            <a:r>
              <a:rPr lang="ru-RU" sz="4800" b="1" dirty="0" err="1" smtClean="0">
                <a:solidFill>
                  <a:schemeClr val="tx2"/>
                </a:solidFill>
                <a:latin typeface="Arial Narrow" pitchFamily="34" charset="0"/>
              </a:rPr>
              <a:t>стья</a:t>
            </a:r>
            <a:r>
              <a:rPr lang="ru-RU" sz="4800" b="1" dirty="0" smtClean="0">
                <a:solidFill>
                  <a:schemeClr val="tx2"/>
                </a:solidFill>
                <a:latin typeface="Arial Narrow" pitchFamily="34" charset="0"/>
              </a:rPr>
              <a:t>.</a:t>
            </a:r>
            <a:endParaRPr lang="ru-RU" sz="4800" dirty="0" smtClean="0">
              <a:solidFill>
                <a:schemeClr val="tx2"/>
              </a:solidFill>
              <a:latin typeface="Arial Narrow" pitchFamily="34" charset="0"/>
            </a:endParaRPr>
          </a:p>
          <a:p>
            <a:pPr algn="ctr">
              <a:lnSpc>
                <a:spcPct val="150000"/>
              </a:lnSpc>
              <a:buNone/>
            </a:pPr>
            <a:r>
              <a:rPr lang="ru-RU" sz="4800" b="1" dirty="0" err="1" smtClean="0">
                <a:solidFill>
                  <a:schemeClr val="tx2"/>
                </a:solidFill>
                <a:latin typeface="Arial Narrow" pitchFamily="34" charset="0"/>
              </a:rPr>
              <a:t>Све</a:t>
            </a:r>
            <a:r>
              <a:rPr lang="ru-RU" sz="4800" b="1" dirty="0" err="1" smtClean="0">
                <a:solidFill>
                  <a:schemeClr val="tx2"/>
                </a:solidFill>
                <a:latin typeface="Times New Roman"/>
                <a:cs typeface="Times New Roman"/>
              </a:rPr>
              <a:t>́</a:t>
            </a:r>
            <a:r>
              <a:rPr lang="ru-RU" sz="4800" b="1" dirty="0" err="1" smtClean="0">
                <a:solidFill>
                  <a:schemeClr val="tx2"/>
                </a:solidFill>
                <a:latin typeface="Arial Narrow" pitchFamily="34" charset="0"/>
              </a:rPr>
              <a:t>тит</a:t>
            </a:r>
            <a:r>
              <a:rPr lang="ru-RU" sz="4800" b="1" dirty="0" smtClean="0">
                <a:solidFill>
                  <a:schemeClr val="tx2"/>
                </a:solidFill>
                <a:latin typeface="Arial Narrow" pitchFamily="34" charset="0"/>
              </a:rPr>
              <a:t>  со</a:t>
            </a:r>
            <a:r>
              <a:rPr lang="ru-RU" sz="4800" b="1" dirty="0" smtClean="0">
                <a:solidFill>
                  <a:schemeClr val="tx2"/>
                </a:solidFill>
                <a:latin typeface="Times New Roman"/>
                <a:cs typeface="Times New Roman"/>
              </a:rPr>
              <a:t>́</a:t>
            </a:r>
            <a:r>
              <a:rPr lang="ru-RU" sz="4800" b="1" dirty="0" smtClean="0">
                <a:solidFill>
                  <a:srgbClr val="FF0000"/>
                </a:solidFill>
                <a:latin typeface="Arial Narrow" pitchFamily="34" charset="0"/>
              </a:rPr>
              <a:t>(</a:t>
            </a:r>
            <a:r>
              <a:rPr lang="ru-RU" sz="4800" b="1" dirty="0" smtClean="0">
                <a:solidFill>
                  <a:schemeClr val="tx2"/>
                </a:solidFill>
                <a:latin typeface="Arial Narrow" pitchFamily="34" charset="0"/>
              </a:rPr>
              <a:t>л</a:t>
            </a:r>
            <a:r>
              <a:rPr lang="ru-RU" sz="4800" b="1" dirty="0" smtClean="0">
                <a:solidFill>
                  <a:srgbClr val="FF0000"/>
                </a:solidFill>
                <a:latin typeface="Arial Narrow" pitchFamily="34" charset="0"/>
              </a:rPr>
              <a:t>)</a:t>
            </a:r>
            <a:r>
              <a:rPr lang="ru-RU" sz="4800" b="1" dirty="0" err="1" smtClean="0">
                <a:solidFill>
                  <a:schemeClr val="tx2"/>
                </a:solidFill>
                <a:latin typeface="Arial Narrow" pitchFamily="34" charset="0"/>
              </a:rPr>
              <a:t>нце</a:t>
            </a:r>
            <a:r>
              <a:rPr lang="ru-RU" sz="4800" b="1" dirty="0" smtClean="0">
                <a:solidFill>
                  <a:schemeClr val="tx2"/>
                </a:solidFill>
                <a:latin typeface="Arial Narrow" pitchFamily="34" charset="0"/>
              </a:rPr>
              <a:t>.</a:t>
            </a:r>
            <a:endParaRPr lang="ru-RU" sz="4800" dirty="0" smtClean="0">
              <a:solidFill>
                <a:schemeClr val="tx2"/>
              </a:solidFill>
              <a:latin typeface="Arial Narrow" pitchFamily="34" charset="0"/>
            </a:endParaRPr>
          </a:p>
          <a:p>
            <a:pPr algn="ctr">
              <a:lnSpc>
                <a:spcPct val="150000"/>
              </a:lnSpc>
              <a:buNone/>
            </a:pPr>
            <a:r>
              <a:rPr lang="ru-RU" sz="4800" b="1" dirty="0" err="1" smtClean="0">
                <a:solidFill>
                  <a:schemeClr val="tx2"/>
                </a:solidFill>
                <a:latin typeface="Arial Narrow" pitchFamily="34" charset="0"/>
              </a:rPr>
              <a:t>Ду</a:t>
            </a:r>
            <a:r>
              <a:rPr lang="ru-RU" sz="4800" b="1" dirty="0" err="1" smtClean="0">
                <a:solidFill>
                  <a:schemeClr val="tx2"/>
                </a:solidFill>
                <a:latin typeface="Times New Roman"/>
                <a:cs typeface="Times New Roman"/>
              </a:rPr>
              <a:t>́</a:t>
            </a:r>
            <a:r>
              <a:rPr lang="ru-RU" sz="4800" b="1" dirty="0" err="1" smtClean="0">
                <a:solidFill>
                  <a:schemeClr val="tx2"/>
                </a:solidFill>
                <a:latin typeface="Arial Narrow" pitchFamily="34" charset="0"/>
              </a:rPr>
              <a:t>ет</a:t>
            </a:r>
            <a:r>
              <a:rPr lang="ru-RU" sz="4800" b="1" dirty="0" smtClean="0">
                <a:solidFill>
                  <a:schemeClr val="tx2"/>
                </a:solidFill>
                <a:latin typeface="Arial Narrow" pitchFamily="34" charset="0"/>
              </a:rPr>
              <a:t>  </a:t>
            </a:r>
            <a:r>
              <a:rPr lang="ru-RU" sz="4800" b="1" dirty="0" err="1" smtClean="0">
                <a:solidFill>
                  <a:schemeClr val="tx2"/>
                </a:solidFill>
                <a:latin typeface="Arial Narrow" pitchFamily="34" charset="0"/>
              </a:rPr>
              <a:t>си</a:t>
            </a:r>
            <a:r>
              <a:rPr lang="ru-RU" sz="4800" b="1" dirty="0" err="1" smtClean="0">
                <a:solidFill>
                  <a:schemeClr val="tx2"/>
                </a:solidFill>
                <a:latin typeface="Times New Roman"/>
                <a:cs typeface="Times New Roman"/>
              </a:rPr>
              <a:t>́</a:t>
            </a:r>
            <a:r>
              <a:rPr lang="ru-RU" sz="4800" b="1" dirty="0" err="1" smtClean="0">
                <a:solidFill>
                  <a:schemeClr val="tx2"/>
                </a:solidFill>
                <a:latin typeface="Arial Narrow" pitchFamily="34" charset="0"/>
              </a:rPr>
              <a:t>льный</a:t>
            </a:r>
            <a:r>
              <a:rPr lang="ru-RU" sz="4800" b="1" dirty="0" smtClean="0">
                <a:solidFill>
                  <a:schemeClr val="tx2"/>
                </a:solidFill>
                <a:latin typeface="Arial Narrow" pitchFamily="34" charset="0"/>
              </a:rPr>
              <a:t>  </a:t>
            </a:r>
            <a:r>
              <a:rPr lang="ru-RU" sz="4800" b="1" dirty="0" err="1" smtClean="0">
                <a:solidFill>
                  <a:schemeClr val="tx2"/>
                </a:solidFill>
                <a:latin typeface="Arial Narrow" pitchFamily="34" charset="0"/>
              </a:rPr>
              <a:t>ве</a:t>
            </a:r>
            <a:r>
              <a:rPr lang="ru-RU" sz="4800" b="1" dirty="0" err="1" smtClean="0">
                <a:solidFill>
                  <a:schemeClr val="tx2"/>
                </a:solidFill>
                <a:latin typeface="Times New Roman"/>
                <a:cs typeface="Times New Roman"/>
              </a:rPr>
              <a:t>́</a:t>
            </a:r>
            <a:r>
              <a:rPr lang="ru-RU" sz="4800" b="1" dirty="0" err="1" smtClean="0">
                <a:solidFill>
                  <a:schemeClr val="tx2"/>
                </a:solidFill>
                <a:latin typeface="Arial Narrow" pitchFamily="34" charset="0"/>
              </a:rPr>
              <a:t>тер</a:t>
            </a:r>
            <a:r>
              <a:rPr lang="ru-RU" sz="4800" b="1" dirty="0" smtClean="0">
                <a:solidFill>
                  <a:schemeClr val="tx2"/>
                </a:solidFill>
                <a:latin typeface="Arial Narrow" pitchFamily="34" charset="0"/>
              </a:rPr>
              <a:t>. </a:t>
            </a:r>
            <a:endParaRPr lang="ru-RU" sz="4800" dirty="0">
              <a:solidFill>
                <a:schemeClr val="tx2"/>
              </a:solidFill>
              <a:latin typeface="Arial Narrow" pitchFamily="34" charset="0"/>
            </a:endParaRP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>
            <a:off x="4355976" y="620688"/>
            <a:ext cx="142876" cy="1588"/>
          </a:xfrm>
          <a:prstGeom prst="line">
            <a:avLst/>
          </a:prstGeom>
          <a:ln w="2222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6300192" y="620688"/>
            <a:ext cx="142876" cy="158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>
            <a:off x="3419872" y="1412776"/>
            <a:ext cx="142876" cy="158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>
            <a:off x="1259632" y="2132856"/>
            <a:ext cx="216024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>
            <a:off x="1259632" y="620688"/>
            <a:ext cx="214314" cy="158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8" descr="https://ds04.infourok.ru/uploads/ex/0b23/00086f92-592301d3/img1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1151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67544" y="260648"/>
            <a:ext cx="8064896" cy="1857388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ru-RU" b="1" dirty="0" smtClean="0">
                <a:latin typeface="Arial Narrow" pitchFamily="34" charset="0"/>
              </a:rPr>
              <a:t>8. </a:t>
            </a:r>
            <a:r>
              <a:rPr lang="ru-RU" b="1" dirty="0" err="1" smtClean="0">
                <a:latin typeface="Arial Narrow" pitchFamily="34" charset="0"/>
              </a:rPr>
              <a:t>Послу</a:t>
            </a:r>
            <a:r>
              <a:rPr lang="ru-RU" b="1" dirty="0" err="1" smtClean="0">
                <a:latin typeface="Times New Roman"/>
                <a:cs typeface="Times New Roman"/>
              </a:rPr>
              <a:t>́</a:t>
            </a:r>
            <a:r>
              <a:rPr lang="ru-RU" b="1" dirty="0" err="1" smtClean="0">
                <a:latin typeface="Arial Narrow" pitchFamily="34" charset="0"/>
              </a:rPr>
              <a:t>шайте</a:t>
            </a:r>
            <a:r>
              <a:rPr lang="ru-RU" b="1" dirty="0" smtClean="0">
                <a:latin typeface="Arial Narrow" pitchFamily="34" charset="0"/>
              </a:rPr>
              <a:t>.</a:t>
            </a:r>
            <a:br>
              <a:rPr lang="ru-RU" b="1" dirty="0" smtClean="0">
                <a:latin typeface="Arial Narrow" pitchFamily="34" charset="0"/>
              </a:rPr>
            </a:br>
            <a:r>
              <a:rPr lang="ru-RU" b="1" dirty="0" smtClean="0">
                <a:latin typeface="Arial Narrow" pitchFamily="34" charset="0"/>
              </a:rPr>
              <a:t> </a:t>
            </a:r>
            <a:r>
              <a:rPr lang="ru-RU" b="1" dirty="0" err="1" smtClean="0">
                <a:latin typeface="Arial Narrow" pitchFamily="34" charset="0"/>
              </a:rPr>
              <a:t>Обведи</a:t>
            </a:r>
            <a:r>
              <a:rPr lang="ru-RU" b="1" dirty="0" err="1" smtClean="0">
                <a:latin typeface="Times New Roman"/>
                <a:cs typeface="Times New Roman"/>
              </a:rPr>
              <a:t>́</a:t>
            </a:r>
            <a:r>
              <a:rPr lang="ru-RU" b="1" dirty="0" err="1" smtClean="0">
                <a:latin typeface="Arial Narrow" pitchFamily="34" charset="0"/>
              </a:rPr>
              <a:t>те</a:t>
            </a:r>
            <a:r>
              <a:rPr lang="ru-RU" b="1" dirty="0" smtClean="0">
                <a:latin typeface="Arial Narrow" pitchFamily="34" charset="0"/>
              </a:rPr>
              <a:t>  </a:t>
            </a:r>
            <a:r>
              <a:rPr lang="ru-RU" b="1" dirty="0" err="1" smtClean="0">
                <a:latin typeface="Arial Narrow" pitchFamily="34" charset="0"/>
              </a:rPr>
              <a:t>пра</a:t>
            </a:r>
            <a:r>
              <a:rPr lang="ru-RU" b="1" dirty="0" err="1" smtClean="0">
                <a:latin typeface="Times New Roman"/>
                <a:cs typeface="Times New Roman"/>
              </a:rPr>
              <a:t>́</a:t>
            </a:r>
            <a:r>
              <a:rPr lang="ru-RU" b="1" dirty="0" err="1" smtClean="0">
                <a:latin typeface="Arial Narrow" pitchFamily="34" charset="0"/>
              </a:rPr>
              <a:t>вильный</a:t>
            </a:r>
            <a:r>
              <a:rPr lang="ru-RU" b="1" dirty="0" smtClean="0">
                <a:latin typeface="Arial Narrow" pitchFamily="34" charset="0"/>
              </a:rPr>
              <a:t>  </a:t>
            </a:r>
            <a:r>
              <a:rPr lang="ru-RU" b="1" dirty="0" err="1" smtClean="0">
                <a:latin typeface="Arial Narrow" pitchFamily="34" charset="0"/>
              </a:rPr>
              <a:t>вариа</a:t>
            </a:r>
            <a:r>
              <a:rPr lang="ru-RU" b="1" dirty="0" err="1" smtClean="0">
                <a:latin typeface="Times New Roman"/>
                <a:cs typeface="Times New Roman"/>
              </a:rPr>
              <a:t>́</a:t>
            </a:r>
            <a:r>
              <a:rPr lang="ru-RU" b="1" dirty="0" err="1" smtClean="0">
                <a:latin typeface="Arial Narrow" pitchFamily="34" charset="0"/>
              </a:rPr>
              <a:t>нт</a:t>
            </a:r>
            <a:r>
              <a:rPr lang="ru-RU" b="1" dirty="0" smtClean="0">
                <a:latin typeface="Arial Narrow" pitchFamily="34" charset="0"/>
              </a:rPr>
              <a:t>.</a:t>
            </a:r>
            <a:endParaRPr lang="ru-RU" b="1" dirty="0">
              <a:latin typeface="Arial Narrow" pitchFamily="34" charset="0"/>
            </a:endParaRPr>
          </a:p>
        </p:txBody>
      </p:sp>
      <p:pic>
        <p:nvPicPr>
          <p:cNvPr id="6" name="Рисунок 5" descr="http://st.depositphotos.com/1793489/1388/v/950/depositphotos_13880725-Portraits-of-family-members-mother-father-daughter-son-grandparents.jpg"/>
          <p:cNvPicPr/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49316" r="66154"/>
          <a:stretch>
            <a:fillRect/>
          </a:stretch>
        </p:blipFill>
        <p:spPr bwMode="auto">
          <a:xfrm>
            <a:off x="4714876" y="3933056"/>
            <a:ext cx="2143140" cy="23534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http://st.depositphotos.com/1793489/1388/v/950/depositphotos_13880725-Portraits-of-family-members-mother-father-daughter-son-grandparents.jpg"/>
          <p:cNvPicPr/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69611" t="46462"/>
          <a:stretch>
            <a:fillRect/>
          </a:stretch>
        </p:blipFill>
        <p:spPr bwMode="auto">
          <a:xfrm>
            <a:off x="2500298" y="2357430"/>
            <a:ext cx="2161382" cy="24288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http://st.depositphotos.com/1793489/1388/v/950/depositphotos_13880725-Portraits-of-family-members-mother-father-daughter-son-grandparents.jpg"/>
          <p:cNvPicPr/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4955" r="29220" b="51331"/>
          <a:stretch>
            <a:fillRect/>
          </a:stretch>
        </p:blipFill>
        <p:spPr bwMode="auto">
          <a:xfrm>
            <a:off x="6715140" y="2571744"/>
            <a:ext cx="2071702" cy="2214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http://st.depositphotos.com/1793489/1388/v/950/depositphotos_13880725-Portraits-of-family-members-mother-father-daughter-son-grandparents.jpg"/>
          <p:cNvPicPr/>
          <p:nvPr/>
        </p:nvPicPr>
        <p:blipFill>
          <a:blip r:embed="rId6" cstate="print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rcRect r="70361" b="51385"/>
          <a:stretch>
            <a:fillRect/>
          </a:stretch>
        </p:blipFill>
        <p:spPr bwMode="auto">
          <a:xfrm>
            <a:off x="571472" y="4000504"/>
            <a:ext cx="1904084" cy="23574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1" name="Прямая соединительная линия 10"/>
          <p:cNvCxnSpPr/>
          <p:nvPr/>
        </p:nvCxnSpPr>
        <p:spPr>
          <a:xfrm>
            <a:off x="827584" y="1412776"/>
            <a:ext cx="214314" cy="158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3707904" y="548680"/>
            <a:ext cx="142876" cy="158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8" descr="https://ds04.infourok.ru/uploads/ex/0b23/00086f92-592301d3/img1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1151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260648"/>
            <a:ext cx="8820472" cy="2100276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ru-RU" b="1" dirty="0" smtClean="0">
                <a:latin typeface="Arial Narrow" pitchFamily="34" charset="0"/>
              </a:rPr>
              <a:t>9. </a:t>
            </a:r>
            <a:r>
              <a:rPr lang="ru-RU" b="1" dirty="0" err="1" smtClean="0">
                <a:latin typeface="Arial Narrow" pitchFamily="34" charset="0"/>
              </a:rPr>
              <a:t>Послу</a:t>
            </a:r>
            <a:r>
              <a:rPr lang="ru-RU" b="1" dirty="0" err="1" smtClean="0">
                <a:latin typeface="Times New Roman"/>
                <a:cs typeface="Times New Roman"/>
              </a:rPr>
              <a:t>́</a:t>
            </a:r>
            <a:r>
              <a:rPr lang="ru-RU" b="1" dirty="0" err="1" smtClean="0">
                <a:latin typeface="Arial Narrow" pitchFamily="34" charset="0"/>
              </a:rPr>
              <a:t>шайте</a:t>
            </a:r>
            <a:r>
              <a:rPr lang="ru-RU" b="1" dirty="0" smtClean="0">
                <a:latin typeface="Arial Narrow" pitchFamily="34" charset="0"/>
              </a:rPr>
              <a:t>  </a:t>
            </a:r>
            <a:r>
              <a:rPr lang="ru-RU" b="1" dirty="0" err="1" smtClean="0">
                <a:latin typeface="Arial Narrow" pitchFamily="34" charset="0"/>
              </a:rPr>
              <a:t>музыка</a:t>
            </a:r>
            <a:r>
              <a:rPr lang="ru-RU" b="1" dirty="0" err="1" smtClean="0">
                <a:latin typeface="Times New Roman"/>
                <a:cs typeface="Times New Roman"/>
              </a:rPr>
              <a:t>́</a:t>
            </a:r>
            <a:r>
              <a:rPr lang="ru-RU" b="1" dirty="0" err="1" smtClean="0">
                <a:latin typeface="Arial Narrow" pitchFamily="34" charset="0"/>
              </a:rPr>
              <a:t>льный</a:t>
            </a:r>
            <a:r>
              <a:rPr lang="ru-RU" b="1" dirty="0" smtClean="0">
                <a:latin typeface="Arial Narrow" pitchFamily="34" charset="0"/>
              </a:rPr>
              <a:t>  ритм. </a:t>
            </a:r>
            <a:br>
              <a:rPr lang="ru-RU" b="1" dirty="0" smtClean="0">
                <a:latin typeface="Arial Narrow" pitchFamily="34" charset="0"/>
              </a:rPr>
            </a:br>
            <a:r>
              <a:rPr lang="ru-RU" b="1" dirty="0" err="1" smtClean="0">
                <a:latin typeface="Arial Narrow" pitchFamily="34" charset="0"/>
              </a:rPr>
              <a:t>Обведи</a:t>
            </a:r>
            <a:r>
              <a:rPr lang="ru-RU" b="1" dirty="0" err="1" smtClean="0">
                <a:latin typeface="Times New Roman"/>
                <a:cs typeface="Times New Roman"/>
              </a:rPr>
              <a:t>́</a:t>
            </a:r>
            <a:r>
              <a:rPr lang="ru-RU" b="1" dirty="0" err="1" smtClean="0">
                <a:latin typeface="Arial Narrow" pitchFamily="34" charset="0"/>
              </a:rPr>
              <a:t>те</a:t>
            </a:r>
            <a:r>
              <a:rPr lang="ru-RU" b="1" dirty="0" smtClean="0">
                <a:latin typeface="Arial Narrow" pitchFamily="34" charset="0"/>
              </a:rPr>
              <a:t>  </a:t>
            </a:r>
            <a:r>
              <a:rPr lang="ru-RU" b="1" dirty="0" err="1" smtClean="0">
                <a:latin typeface="Arial Narrow" pitchFamily="34" charset="0"/>
              </a:rPr>
              <a:t>пра</a:t>
            </a:r>
            <a:r>
              <a:rPr lang="ru-RU" b="1" dirty="0" err="1" smtClean="0">
                <a:latin typeface="Times New Roman"/>
                <a:cs typeface="Times New Roman"/>
              </a:rPr>
              <a:t>́</a:t>
            </a:r>
            <a:r>
              <a:rPr lang="ru-RU" b="1" dirty="0" err="1" smtClean="0">
                <a:latin typeface="Arial Narrow" pitchFamily="34" charset="0"/>
              </a:rPr>
              <a:t>вильный</a:t>
            </a:r>
            <a:r>
              <a:rPr lang="ru-RU" b="1" dirty="0" smtClean="0">
                <a:latin typeface="Arial Narrow" pitchFamily="34" charset="0"/>
              </a:rPr>
              <a:t>  </a:t>
            </a:r>
            <a:r>
              <a:rPr lang="ru-RU" b="1" dirty="0" err="1" smtClean="0">
                <a:latin typeface="Arial Narrow" pitchFamily="34" charset="0"/>
              </a:rPr>
              <a:t>вариа</a:t>
            </a:r>
            <a:r>
              <a:rPr lang="ru-RU" b="1" dirty="0" err="1" smtClean="0">
                <a:latin typeface="Times New Roman"/>
                <a:cs typeface="Times New Roman"/>
              </a:rPr>
              <a:t>́</a:t>
            </a:r>
            <a:r>
              <a:rPr lang="ru-RU" b="1" dirty="0" err="1" smtClean="0">
                <a:latin typeface="Arial Narrow" pitchFamily="34" charset="0"/>
              </a:rPr>
              <a:t>нт</a:t>
            </a:r>
            <a:r>
              <a:rPr lang="ru-RU" b="1" dirty="0" smtClean="0">
                <a:latin typeface="Arial Narrow" pitchFamily="34" charset="0"/>
              </a:rPr>
              <a:t>.</a:t>
            </a:r>
            <a:endParaRPr lang="ru-RU" b="1" dirty="0">
              <a:latin typeface="Arial Narrow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259632" y="2636912"/>
            <a:ext cx="6400800" cy="3643338"/>
          </a:xfrm>
        </p:spPr>
        <p:txBody>
          <a:bodyPr>
            <a:noAutofit/>
          </a:bodyPr>
          <a:lstStyle/>
          <a:p>
            <a:pPr>
              <a:lnSpc>
                <a:spcPct val="170000"/>
              </a:lnSpc>
            </a:pPr>
            <a:r>
              <a:rPr lang="ru-RU" sz="4400" b="1" dirty="0" smtClean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ВАЛЬС</a:t>
            </a:r>
            <a:r>
              <a:rPr lang="ru-RU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  </a:t>
            </a:r>
          </a:p>
          <a:p>
            <a:pPr>
              <a:lnSpc>
                <a:spcPct val="170000"/>
              </a:lnSpc>
            </a:pPr>
            <a:r>
              <a:rPr lang="ru-RU" sz="4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ПО</a:t>
            </a:r>
            <a:r>
              <a:rPr lang="ru-RU" sz="4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cs typeface="Times New Roman"/>
              </a:rPr>
              <a:t>́</a:t>
            </a:r>
            <a:r>
              <a:rPr lang="ru-RU" sz="4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ЛЬКА </a:t>
            </a:r>
            <a:r>
              <a:rPr lang="ru-RU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  </a:t>
            </a:r>
          </a:p>
          <a:p>
            <a:pPr>
              <a:lnSpc>
                <a:spcPct val="170000"/>
              </a:lnSpc>
            </a:pPr>
            <a:r>
              <a:rPr lang="ru-RU" sz="4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МАРШ</a:t>
            </a:r>
            <a:endParaRPr lang="ru-RU" sz="44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>
            <a:off x="1115616" y="620688"/>
            <a:ext cx="214314" cy="158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683568" y="1556792"/>
            <a:ext cx="214314" cy="158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8" descr="https://ds04.infourok.ru/uploads/ex/0b23/00086f92-592301d3/img1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1151"/>
          <a:stretch>
            <a:fillRect/>
          </a:stretch>
        </p:blipFill>
        <p:spPr bwMode="auto">
          <a:xfrm>
            <a:off x="11152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23528" y="260648"/>
            <a:ext cx="8820472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200" b="1" dirty="0" smtClean="0">
                <a:solidFill>
                  <a:prstClr val="black"/>
                </a:solidFill>
                <a:latin typeface="Arial Narrow" pitchFamily="34" charset="0"/>
              </a:rPr>
              <a:t>           </a:t>
            </a:r>
            <a:r>
              <a:rPr lang="ru-RU" sz="4400" b="1" dirty="0" smtClean="0">
                <a:solidFill>
                  <a:prstClr val="black"/>
                </a:solidFill>
                <a:latin typeface="Arial Narrow" pitchFamily="34" charset="0"/>
              </a:rPr>
              <a:t>10. </a:t>
            </a:r>
            <a:r>
              <a:rPr lang="ru-RU" sz="4400" b="1" dirty="0" err="1" smtClean="0">
                <a:solidFill>
                  <a:prstClr val="black"/>
                </a:solidFill>
                <a:latin typeface="Arial Narrow" pitchFamily="34" charset="0"/>
              </a:rPr>
              <a:t>Прочита</a:t>
            </a:r>
            <a:r>
              <a:rPr lang="ru-RU" sz="4400" b="1" dirty="0" err="1" smtClean="0">
                <a:solidFill>
                  <a:prstClr val="black"/>
                </a:solidFill>
                <a:latin typeface="Times New Roman"/>
                <a:cs typeface="Times New Roman"/>
              </a:rPr>
              <a:t>́</a:t>
            </a:r>
            <a:r>
              <a:rPr lang="ru-RU" sz="4400" b="1" dirty="0" err="1" smtClean="0">
                <a:solidFill>
                  <a:prstClr val="black"/>
                </a:solidFill>
                <a:latin typeface="Arial Narrow" pitchFamily="34" charset="0"/>
              </a:rPr>
              <a:t>йте</a:t>
            </a:r>
            <a:r>
              <a:rPr lang="ru-RU" sz="4400" b="1" dirty="0" smtClean="0">
                <a:solidFill>
                  <a:prstClr val="black"/>
                </a:solidFill>
                <a:latin typeface="Arial Narrow" pitchFamily="34" charset="0"/>
              </a:rPr>
              <a:t>  </a:t>
            </a:r>
            <a:r>
              <a:rPr lang="ru-RU" sz="4400" b="1" dirty="0" err="1" smtClean="0">
                <a:solidFill>
                  <a:prstClr val="black"/>
                </a:solidFill>
                <a:latin typeface="Arial Narrow" pitchFamily="34" charset="0"/>
              </a:rPr>
              <a:t>да</a:t>
            </a:r>
            <a:r>
              <a:rPr lang="ru-RU" sz="4400" b="1" dirty="0" err="1" smtClean="0">
                <a:solidFill>
                  <a:prstClr val="black"/>
                </a:solidFill>
                <a:latin typeface="Times New Roman"/>
                <a:cs typeface="Times New Roman"/>
              </a:rPr>
              <a:t>́</a:t>
            </a:r>
            <a:r>
              <a:rPr lang="ru-RU" sz="4400" b="1" dirty="0" err="1" smtClean="0">
                <a:solidFill>
                  <a:prstClr val="black"/>
                </a:solidFill>
                <a:latin typeface="Arial Narrow" pitchFamily="34" charset="0"/>
              </a:rPr>
              <a:t>ты</a:t>
            </a:r>
            <a:r>
              <a:rPr lang="ru-RU" sz="4400" b="1" dirty="0" smtClean="0">
                <a:solidFill>
                  <a:prstClr val="black"/>
                </a:solidFill>
                <a:latin typeface="Arial Narrow" pitchFamily="34" charset="0"/>
              </a:rPr>
              <a:t>. </a:t>
            </a:r>
            <a:br>
              <a:rPr lang="ru-RU" sz="4400" b="1" dirty="0" smtClean="0">
                <a:solidFill>
                  <a:prstClr val="black"/>
                </a:solidFill>
                <a:latin typeface="Arial Narrow" pitchFamily="34" charset="0"/>
              </a:rPr>
            </a:br>
            <a:r>
              <a:rPr lang="ru-RU" sz="4400" b="1" dirty="0" smtClean="0">
                <a:solidFill>
                  <a:prstClr val="black"/>
                </a:solidFill>
                <a:latin typeface="Arial Narrow" pitchFamily="34" charset="0"/>
              </a:rPr>
              <a:t>                     </a:t>
            </a:r>
            <a:r>
              <a:rPr lang="ru-RU" sz="4400" b="1" dirty="0" err="1" smtClean="0">
                <a:solidFill>
                  <a:prstClr val="black"/>
                </a:solidFill>
                <a:latin typeface="Arial Narrow" pitchFamily="34" charset="0"/>
              </a:rPr>
              <a:t>Послу</a:t>
            </a:r>
            <a:r>
              <a:rPr lang="ru-RU" sz="4400" b="1" dirty="0" err="1" smtClean="0">
                <a:solidFill>
                  <a:prstClr val="black"/>
                </a:solidFill>
                <a:latin typeface="Times New Roman"/>
                <a:cs typeface="Times New Roman"/>
              </a:rPr>
              <a:t>́</a:t>
            </a:r>
            <a:r>
              <a:rPr lang="ru-RU" sz="4400" b="1" dirty="0" err="1" smtClean="0">
                <a:solidFill>
                  <a:prstClr val="black"/>
                </a:solidFill>
                <a:latin typeface="Arial Narrow" pitchFamily="34" charset="0"/>
              </a:rPr>
              <a:t>шайте</a:t>
            </a:r>
            <a:r>
              <a:rPr lang="ru-RU" sz="4400" b="1" dirty="0" smtClean="0">
                <a:solidFill>
                  <a:prstClr val="black"/>
                </a:solidFill>
                <a:latin typeface="Arial Narrow" pitchFamily="34" charset="0"/>
              </a:rPr>
              <a:t>. </a:t>
            </a:r>
          </a:p>
          <a:p>
            <a:r>
              <a:rPr lang="ru-RU" sz="4400" b="1" dirty="0" smtClean="0">
                <a:solidFill>
                  <a:prstClr val="black"/>
                </a:solidFill>
                <a:latin typeface="Arial Narrow" pitchFamily="34" charset="0"/>
              </a:rPr>
              <a:t>    </a:t>
            </a:r>
            <a:r>
              <a:rPr lang="ru-RU" sz="4400" b="1" dirty="0" err="1" smtClean="0">
                <a:solidFill>
                  <a:prstClr val="black"/>
                </a:solidFill>
                <a:latin typeface="Arial Narrow" pitchFamily="34" charset="0"/>
              </a:rPr>
              <a:t>Обведи</a:t>
            </a:r>
            <a:r>
              <a:rPr lang="ru-RU" sz="4400" b="1" dirty="0" err="1" smtClean="0">
                <a:solidFill>
                  <a:prstClr val="black"/>
                </a:solidFill>
                <a:latin typeface="Times New Roman"/>
                <a:cs typeface="Times New Roman"/>
              </a:rPr>
              <a:t>́</a:t>
            </a:r>
            <a:r>
              <a:rPr lang="ru-RU" sz="4400" b="1" dirty="0" err="1" smtClean="0">
                <a:solidFill>
                  <a:prstClr val="black"/>
                </a:solidFill>
                <a:latin typeface="Arial Narrow" pitchFamily="34" charset="0"/>
              </a:rPr>
              <a:t>те</a:t>
            </a:r>
            <a:r>
              <a:rPr lang="ru-RU" sz="4400" b="1" dirty="0" smtClean="0">
                <a:solidFill>
                  <a:prstClr val="black"/>
                </a:solidFill>
                <a:latin typeface="Arial Narrow" pitchFamily="34" charset="0"/>
              </a:rPr>
              <a:t>  </a:t>
            </a:r>
            <a:r>
              <a:rPr lang="ru-RU" sz="4400" b="1" dirty="0" err="1" smtClean="0">
                <a:solidFill>
                  <a:prstClr val="black"/>
                </a:solidFill>
                <a:latin typeface="Arial Narrow" pitchFamily="34" charset="0"/>
              </a:rPr>
              <a:t>пра</a:t>
            </a:r>
            <a:r>
              <a:rPr lang="ru-RU" sz="4400" b="1" dirty="0" err="1" smtClean="0">
                <a:solidFill>
                  <a:prstClr val="black"/>
                </a:solidFill>
                <a:latin typeface="Times New Roman"/>
                <a:cs typeface="Times New Roman"/>
              </a:rPr>
              <a:t>́</a:t>
            </a:r>
            <a:r>
              <a:rPr lang="ru-RU" sz="4400" b="1" dirty="0" err="1" smtClean="0">
                <a:solidFill>
                  <a:prstClr val="black"/>
                </a:solidFill>
                <a:latin typeface="Arial Narrow" pitchFamily="34" charset="0"/>
              </a:rPr>
              <a:t>вильный</a:t>
            </a:r>
            <a:r>
              <a:rPr lang="ru-RU" sz="4400" b="1" dirty="0" smtClean="0">
                <a:solidFill>
                  <a:prstClr val="black"/>
                </a:solidFill>
                <a:latin typeface="Arial Narrow" pitchFamily="34" charset="0"/>
              </a:rPr>
              <a:t>  </a:t>
            </a:r>
            <a:r>
              <a:rPr lang="ru-RU" sz="4400" b="1" dirty="0" err="1" smtClean="0">
                <a:solidFill>
                  <a:prstClr val="black"/>
                </a:solidFill>
                <a:latin typeface="Arial Narrow" pitchFamily="34" charset="0"/>
              </a:rPr>
              <a:t>вариа</a:t>
            </a:r>
            <a:r>
              <a:rPr lang="ru-RU" sz="4400" b="1" dirty="0" err="1" smtClean="0">
                <a:solidFill>
                  <a:prstClr val="black"/>
                </a:solidFill>
                <a:latin typeface="Times New Roman"/>
                <a:cs typeface="Times New Roman"/>
              </a:rPr>
              <a:t>́</a:t>
            </a:r>
            <a:r>
              <a:rPr lang="ru-RU" sz="4400" b="1" dirty="0" err="1" smtClean="0">
                <a:solidFill>
                  <a:prstClr val="black"/>
                </a:solidFill>
                <a:latin typeface="Arial Narrow" pitchFamily="34" charset="0"/>
              </a:rPr>
              <a:t>нт</a:t>
            </a:r>
            <a:r>
              <a:rPr lang="ru-RU" sz="4400" b="1" dirty="0" smtClean="0">
                <a:solidFill>
                  <a:prstClr val="black"/>
                </a:solidFill>
                <a:latin typeface="Arial Narrow" pitchFamily="34" charset="0"/>
              </a:rPr>
              <a:t>.</a:t>
            </a:r>
            <a:endParaRPr lang="ru-RU" sz="4400" b="1" dirty="0">
              <a:solidFill>
                <a:prstClr val="black"/>
              </a:solidFill>
              <a:latin typeface="Arial Narrow" pitchFamily="34" charset="0"/>
            </a:endParaRPr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3491880" y="1124744"/>
            <a:ext cx="214314" cy="158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3131840" y="476672"/>
            <a:ext cx="214314" cy="158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Прямоугольник 13"/>
          <p:cNvSpPr/>
          <p:nvPr/>
        </p:nvSpPr>
        <p:spPr>
          <a:xfrm>
            <a:off x="477541" y="2600330"/>
            <a:ext cx="4105611" cy="1002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ru-RU" sz="4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Arial Black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31 декабря</a:t>
            </a:r>
            <a:r>
              <a:rPr lang="ru-RU" sz="4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Times New Roman"/>
                <a:ea typeface="Calibri" panose="020F0502020204030204" pitchFamily="34" charset="0"/>
                <a:cs typeface="Times New Roman"/>
              </a:rPr>
              <a:t>́</a:t>
            </a:r>
            <a:endParaRPr lang="ru-RU" sz="4400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  <a:latin typeface="Arial Black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1900363" y="3501008"/>
            <a:ext cx="2186817" cy="99841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ru-RU" sz="4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Arial Black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9 </a:t>
            </a:r>
            <a:r>
              <a:rPr lang="ru-RU" sz="4400" b="1" spc="300" dirty="0" err="1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Arial Black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ма</a:t>
            </a:r>
            <a:r>
              <a:rPr lang="ru-RU" sz="4400" b="1" spc="300" dirty="0" err="1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Times New Roman"/>
                <a:ea typeface="Calibri" panose="020F0502020204030204" pitchFamily="34" charset="0"/>
                <a:cs typeface="Times New Roman"/>
              </a:rPr>
              <a:t>́</a:t>
            </a:r>
            <a:r>
              <a:rPr lang="ru-RU" sz="4400" b="1" spc="300" dirty="0" err="1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Arial Black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я</a:t>
            </a:r>
            <a:endParaRPr lang="ru-RU" sz="4400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  <a:latin typeface="Arial Black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2771800" y="4335387"/>
            <a:ext cx="4543231" cy="1002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ru-RU" sz="4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Arial Black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23 февраля</a:t>
            </a:r>
            <a:r>
              <a:rPr lang="ru-RU" sz="4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Times New Roman"/>
                <a:ea typeface="Calibri" panose="020F0502020204030204" pitchFamily="34" charset="0"/>
                <a:cs typeface="Times New Roman"/>
              </a:rPr>
              <a:t>́</a:t>
            </a:r>
            <a:r>
              <a:rPr lang="ru-RU" sz="4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Arial Black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ru-RU" sz="4400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  <a:latin typeface="Arial Black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cxnSp>
        <p:nvCxnSpPr>
          <p:cNvPr id="17" name="Прямая соединительная линия 16"/>
          <p:cNvCxnSpPr/>
          <p:nvPr/>
        </p:nvCxnSpPr>
        <p:spPr>
          <a:xfrm>
            <a:off x="971600" y="1700808"/>
            <a:ext cx="214314" cy="158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Прямоугольник 1"/>
          <p:cNvSpPr/>
          <p:nvPr/>
        </p:nvSpPr>
        <p:spPr>
          <a:xfrm>
            <a:off x="4354667" y="5145623"/>
            <a:ext cx="3403496" cy="99841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ru-RU" sz="4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Arial Black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8 </a:t>
            </a:r>
            <a:r>
              <a:rPr lang="ru-RU" sz="4400" b="1" spc="300" dirty="0" err="1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Arial Black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ма</a:t>
            </a:r>
            <a:r>
              <a:rPr lang="ru-RU" sz="4400" b="1" spc="300" dirty="0" err="1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Times New Roman"/>
                <a:ea typeface="Calibri" panose="020F0502020204030204" pitchFamily="34" charset="0"/>
                <a:cs typeface="Times New Roman"/>
              </a:rPr>
              <a:t>́</a:t>
            </a:r>
            <a:r>
              <a:rPr lang="ru-RU" sz="4400" b="1" spc="300" dirty="0" err="1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Arial Black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рта</a:t>
            </a:r>
            <a:r>
              <a:rPr lang="ru-RU" sz="4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Arial Black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</a:t>
            </a:r>
            <a:endParaRPr lang="ru-RU" sz="4400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  <a:latin typeface="Arial Black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8" descr="https://ds04.infourok.ru/uploads/ex/0b23/00086f92-592301d3/img1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1151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Овальная выноска 3"/>
          <p:cNvSpPr/>
          <p:nvPr/>
        </p:nvSpPr>
        <p:spPr>
          <a:xfrm>
            <a:off x="395536" y="1484784"/>
            <a:ext cx="7786742" cy="1512168"/>
          </a:xfrm>
          <a:prstGeom prst="wedgeEllipseCallout">
            <a:avLst>
              <a:gd name="adj1" fmla="val 26591"/>
              <a:gd name="adj2" fmla="val 118634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endParaRPr lang="ru-RU" sz="5400" b="1" i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3" name="Picture 4" descr="http://img.ii4.ru/images/2013/08/09/399420_ptitsa_govorun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5220072" y="3140968"/>
            <a:ext cx="2917998" cy="2952328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1043608" y="1700808"/>
            <a:ext cx="6715172" cy="92333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i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Narrow" pitchFamily="34" charset="0"/>
              </a:rPr>
              <a:t>Спасибо  за работу!</a:t>
            </a:r>
            <a:endParaRPr lang="ru-RU" sz="5400" b="1" i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 Narrow" pitchFamily="34" charset="0"/>
            </a:endParaRP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 flipV="1">
            <a:off x="3059832" y="1772816"/>
            <a:ext cx="72008" cy="144016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flipV="1">
            <a:off x="6228184" y="1844824"/>
            <a:ext cx="72008" cy="144016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 flipV="1">
            <a:off x="3635896" y="1916832"/>
            <a:ext cx="285752" cy="114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8" descr="https://ds04.infourok.ru/uploads/ex/0b23/00086f92-592301d3/img1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1151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755576" y="620688"/>
            <a:ext cx="7959725" cy="2447925"/>
          </a:xfrm>
        </p:spPr>
        <p:txBody>
          <a:bodyPr>
            <a:noAutofit/>
          </a:bodyPr>
          <a:lstStyle/>
          <a:p>
            <a:r>
              <a:rPr lang="ru-RU" sz="3600" b="1" dirty="0" err="1" smtClean="0">
                <a:solidFill>
                  <a:schemeClr val="tx2">
                    <a:lumMod val="50000"/>
                  </a:schemeClr>
                </a:solidFill>
                <a:latin typeface="Arial Narrow" panose="020B0606020202030204" pitchFamily="34" charset="0"/>
              </a:rPr>
              <a:t>Олимпиа</a:t>
            </a:r>
            <a:r>
              <a:rPr lang="ru-RU" sz="3600" b="1" dirty="0" err="1" smtClean="0">
                <a:solidFill>
                  <a:schemeClr val="tx2">
                    <a:lumMod val="50000"/>
                  </a:schemeClr>
                </a:solidFill>
                <a:latin typeface="Times New Roman"/>
                <a:cs typeface="Times New Roman"/>
              </a:rPr>
              <a:t>́</a:t>
            </a:r>
            <a:r>
              <a:rPr lang="ru-RU" sz="3600" b="1" dirty="0" err="1" smtClean="0">
                <a:solidFill>
                  <a:schemeClr val="tx2">
                    <a:lumMod val="50000"/>
                  </a:schemeClr>
                </a:solidFill>
                <a:latin typeface="Arial Narrow" panose="020B0606020202030204" pitchFamily="34" charset="0"/>
              </a:rPr>
              <a:t>да</a:t>
            </a:r>
            <a:r>
              <a:rPr lang="ru-RU" sz="3600" b="1" dirty="0" smtClean="0">
                <a:solidFill>
                  <a:schemeClr val="tx2">
                    <a:lumMod val="50000"/>
                  </a:schemeClr>
                </a:solidFill>
                <a:latin typeface="Arial Narrow" panose="020B0606020202030204" pitchFamily="34" charset="0"/>
              </a:rPr>
              <a:t> </a:t>
            </a:r>
            <a:br>
              <a:rPr lang="ru-RU" sz="3600" b="1" dirty="0" smtClean="0">
                <a:solidFill>
                  <a:schemeClr val="tx2">
                    <a:lumMod val="50000"/>
                  </a:schemeClr>
                </a:solidFill>
                <a:latin typeface="Arial Narrow" panose="020B0606020202030204" pitchFamily="34" charset="0"/>
              </a:rPr>
            </a:br>
            <a:r>
              <a:rPr lang="ru-RU" sz="3600" b="1" dirty="0" smtClean="0">
                <a:solidFill>
                  <a:schemeClr val="tx2">
                    <a:lumMod val="50000"/>
                  </a:schemeClr>
                </a:solidFill>
                <a:latin typeface="Arial Narrow" panose="020B0606020202030204" pitchFamily="34" charset="0"/>
              </a:rPr>
              <a:t>по </a:t>
            </a:r>
            <a:r>
              <a:rPr lang="ru-RU" sz="3600" b="1" dirty="0" err="1" smtClean="0">
                <a:solidFill>
                  <a:schemeClr val="tx2">
                    <a:lumMod val="50000"/>
                  </a:schemeClr>
                </a:solidFill>
                <a:latin typeface="Arial Narrow" panose="020B0606020202030204" pitchFamily="34" charset="0"/>
              </a:rPr>
              <a:t>формирова</a:t>
            </a:r>
            <a:r>
              <a:rPr lang="ru-RU" sz="3600" b="1" dirty="0" err="1" smtClean="0">
                <a:solidFill>
                  <a:schemeClr val="tx2">
                    <a:lumMod val="50000"/>
                  </a:schemeClr>
                </a:solidFill>
                <a:latin typeface="Times New Roman"/>
                <a:cs typeface="Times New Roman"/>
              </a:rPr>
              <a:t>́</a:t>
            </a:r>
            <a:r>
              <a:rPr lang="ru-RU" sz="3600" b="1" dirty="0" err="1" smtClean="0">
                <a:solidFill>
                  <a:schemeClr val="tx2">
                    <a:lumMod val="50000"/>
                  </a:schemeClr>
                </a:solidFill>
                <a:latin typeface="Arial Narrow" panose="020B0606020202030204" pitchFamily="34" charset="0"/>
              </a:rPr>
              <a:t>нию</a:t>
            </a:r>
            <a:r>
              <a:rPr lang="ru-RU" sz="3600" b="1" dirty="0" smtClean="0">
                <a:solidFill>
                  <a:schemeClr val="tx2">
                    <a:lumMod val="50000"/>
                  </a:schemeClr>
                </a:solidFill>
                <a:latin typeface="Arial Narrow" panose="020B0606020202030204" pitchFamily="34" charset="0"/>
              </a:rPr>
              <a:t>  произносительной стороны</a:t>
            </a:r>
            <a:r>
              <a:rPr lang="ru-RU" sz="3600" b="1" dirty="0" smtClean="0">
                <a:solidFill>
                  <a:schemeClr val="tx2">
                    <a:lumMod val="50000"/>
                  </a:schemeClr>
                </a:solidFill>
                <a:latin typeface="Times New Roman"/>
                <a:cs typeface="Times New Roman"/>
              </a:rPr>
              <a:t>́</a:t>
            </a:r>
            <a:r>
              <a:rPr lang="ru-RU" sz="3600" b="1" dirty="0" smtClean="0">
                <a:solidFill>
                  <a:schemeClr val="tx2">
                    <a:lumMod val="50000"/>
                  </a:schemeClr>
                </a:solidFill>
                <a:latin typeface="Arial Narrow" panose="020B0606020202030204" pitchFamily="34" charset="0"/>
              </a:rPr>
              <a:t>  </a:t>
            </a:r>
            <a:r>
              <a:rPr lang="ru-RU" sz="3600" b="1" dirty="0" err="1" smtClean="0">
                <a:solidFill>
                  <a:schemeClr val="tx2">
                    <a:lumMod val="50000"/>
                  </a:schemeClr>
                </a:solidFill>
                <a:latin typeface="Arial Narrow" panose="020B0606020202030204" pitchFamily="34" charset="0"/>
              </a:rPr>
              <a:t>ре</a:t>
            </a:r>
            <a:r>
              <a:rPr lang="ru-RU" sz="3600" b="1" dirty="0" err="1" smtClean="0">
                <a:solidFill>
                  <a:schemeClr val="tx2">
                    <a:lumMod val="50000"/>
                  </a:schemeClr>
                </a:solidFill>
                <a:latin typeface="Times New Roman"/>
                <a:cs typeface="Times New Roman"/>
              </a:rPr>
              <a:t>́</a:t>
            </a:r>
            <a:r>
              <a:rPr lang="ru-RU" sz="3600" b="1" dirty="0" err="1" smtClean="0">
                <a:solidFill>
                  <a:schemeClr val="tx2">
                    <a:lumMod val="50000"/>
                  </a:schemeClr>
                </a:solidFill>
                <a:latin typeface="Arial Narrow" panose="020B0606020202030204" pitchFamily="34" charset="0"/>
              </a:rPr>
              <a:t>чи</a:t>
            </a:r>
            <a:endParaRPr lang="ru-RU" sz="3600" b="1" dirty="0">
              <a:solidFill>
                <a:schemeClr val="tx2">
                  <a:lumMod val="50000"/>
                </a:schemeClr>
              </a:solidFill>
              <a:latin typeface="Arial Narrow" panose="020B0606020202030204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0" y="5068888"/>
            <a:ext cx="8229600" cy="1789112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              </a:t>
            </a:r>
            <a:endParaRPr lang="ru-RU" dirty="0"/>
          </a:p>
        </p:txBody>
      </p:sp>
      <p:pic>
        <p:nvPicPr>
          <p:cNvPr id="12290" name="Picture 2" descr="http://trudvsem.ru/image/493ef160-57bf-11e5-905c-239645b044d5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C9FFFF"/>
              </a:clrFrom>
              <a:clrTo>
                <a:srgbClr val="C9FFFF">
                  <a:alpha val="0"/>
                </a:srgbClr>
              </a:clrTo>
            </a:clrChange>
          </a:blip>
          <a:srcRect t="13042" b="8695"/>
          <a:stretch>
            <a:fillRect/>
          </a:stretch>
        </p:blipFill>
        <p:spPr bwMode="auto">
          <a:xfrm>
            <a:off x="539552" y="476672"/>
            <a:ext cx="1656184" cy="1296169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3491880" y="2636912"/>
            <a:ext cx="2651688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6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rial Narrow" panose="020B0606020202030204" pitchFamily="34" charset="0"/>
              </a:rPr>
              <a:t>2 часть </a:t>
            </a:r>
            <a:endParaRPr lang="ru-RU" sz="60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1187624" y="3501008"/>
            <a:ext cx="677300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rial Narrow" pitchFamily="34" charset="0"/>
              </a:rPr>
              <a:t>Олимпиада  по произношению </a:t>
            </a:r>
            <a:endParaRPr lang="ru-RU" sz="4000" dirty="0">
              <a:latin typeface="Arial Narrow" pitchFamily="34" charset="0"/>
            </a:endParaRPr>
          </a:p>
        </p:txBody>
      </p:sp>
      <p:pic>
        <p:nvPicPr>
          <p:cNvPr id="14342" name="Picture 6" descr="https://dopobr71.ru/upload/resize_cache/iblock/2cc/680_450_2/2cc6e43e79bbb04842ea0b3b04f57365.jpg"/>
          <p:cNvPicPr>
            <a:picLocks noChangeAspect="1" noChangeArrowheads="1"/>
          </p:cNvPicPr>
          <p:nvPr/>
        </p:nvPicPr>
        <p:blipFill>
          <a:blip r:embed="rId4" cstate="print"/>
          <a:srcRect l="74487" t="18480" r="-57"/>
          <a:stretch>
            <a:fillRect/>
          </a:stretch>
        </p:blipFill>
        <p:spPr bwMode="auto">
          <a:xfrm>
            <a:off x="4427984" y="4149080"/>
            <a:ext cx="1296144" cy="227880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344" name="Picture 8" descr="https://dopobr71.ru/upload/resize_cache/iblock/2cc/680_450_2/2cc6e43e79bbb04842ea0b3b04f57365.jpg"/>
          <p:cNvPicPr>
            <a:picLocks noChangeAspect="1" noChangeArrowheads="1"/>
          </p:cNvPicPr>
          <p:nvPr/>
        </p:nvPicPr>
        <p:blipFill>
          <a:blip r:embed="rId4" cstate="print"/>
          <a:srcRect l="21123" t="16800" r="49972" b="1080"/>
          <a:stretch>
            <a:fillRect/>
          </a:stretch>
        </p:blipFill>
        <p:spPr bwMode="auto">
          <a:xfrm>
            <a:off x="3203848" y="4293096"/>
            <a:ext cx="1110725" cy="20882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37481636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8" descr="https://ds04.infourok.ru/uploads/ex/0b23/00086f92-592301d3/img1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1151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Овальная выноска 16"/>
          <p:cNvSpPr/>
          <p:nvPr/>
        </p:nvSpPr>
        <p:spPr>
          <a:xfrm>
            <a:off x="323528" y="260648"/>
            <a:ext cx="8820472" cy="2160240"/>
          </a:xfrm>
          <a:prstGeom prst="wedgeEllipseCallout">
            <a:avLst>
              <a:gd name="adj1" fmla="val 26842"/>
              <a:gd name="adj2" fmla="val 99298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endParaRPr lang="ru-RU" sz="5400" b="1" i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539552" y="2465388"/>
            <a:ext cx="4968875" cy="4392612"/>
          </a:xfrm>
        </p:spPr>
        <p:txBody>
          <a:bodyPr>
            <a:normAutofit fontScale="92500"/>
          </a:bodyPr>
          <a:lstStyle/>
          <a:p>
            <a:pPr>
              <a:lnSpc>
                <a:spcPct val="120000"/>
              </a:lnSpc>
              <a:buNone/>
            </a:pPr>
            <a:r>
              <a:rPr lang="ru-RU" sz="4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rial Narrow" pitchFamily="34" charset="0"/>
              </a:rPr>
              <a:t>Вы  </a:t>
            </a:r>
            <a:r>
              <a:rPr lang="ru-RU" sz="44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rial Narrow" pitchFamily="34" charset="0"/>
              </a:rPr>
              <a:t>бу</a:t>
            </a:r>
            <a:r>
              <a:rPr lang="ru-RU" sz="44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/>
                <a:cs typeface="Times New Roman"/>
              </a:rPr>
              <a:t>́</a:t>
            </a:r>
            <a:r>
              <a:rPr lang="ru-RU" sz="44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rial Narrow" pitchFamily="34" charset="0"/>
              </a:rPr>
              <a:t>дете</a:t>
            </a:r>
            <a:r>
              <a:rPr lang="ru-RU" sz="4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rial Narrow" pitchFamily="34" charset="0"/>
              </a:rPr>
              <a:t>:</a:t>
            </a:r>
          </a:p>
          <a:p>
            <a:pPr>
              <a:lnSpc>
                <a:spcPct val="120000"/>
              </a:lnSpc>
              <a:buFont typeface="Wingdings" pitchFamily="2" charset="2"/>
              <a:buChar char="ü"/>
            </a:pPr>
            <a:r>
              <a:rPr lang="ru-RU" sz="40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rial Narrow" pitchFamily="34" charset="0"/>
              </a:rPr>
              <a:t>чита</a:t>
            </a:r>
            <a:r>
              <a:rPr lang="ru-RU" sz="40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/>
                <a:cs typeface="Times New Roman"/>
              </a:rPr>
              <a:t>́</a:t>
            </a:r>
            <a:r>
              <a:rPr lang="ru-RU" sz="40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rial Narrow" pitchFamily="34" charset="0"/>
              </a:rPr>
              <a:t>ть</a:t>
            </a:r>
            <a:r>
              <a:rPr lang="ru-RU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rial Narrow" pitchFamily="34" charset="0"/>
              </a:rPr>
              <a:t>;</a:t>
            </a:r>
          </a:p>
          <a:p>
            <a:pPr>
              <a:lnSpc>
                <a:spcPct val="120000"/>
              </a:lnSpc>
              <a:buFont typeface="Wingdings" pitchFamily="2" charset="2"/>
              <a:buChar char="ü"/>
            </a:pPr>
            <a:r>
              <a:rPr lang="ru-RU" sz="40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rial Narrow" pitchFamily="34" charset="0"/>
              </a:rPr>
              <a:t>ду</a:t>
            </a:r>
            <a:r>
              <a:rPr lang="ru-RU" sz="40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/>
                <a:cs typeface="Times New Roman"/>
              </a:rPr>
              <a:t>́</a:t>
            </a:r>
            <a:r>
              <a:rPr lang="ru-RU" sz="40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rial Narrow" pitchFamily="34" charset="0"/>
              </a:rPr>
              <a:t>мать</a:t>
            </a:r>
            <a:r>
              <a:rPr lang="ru-RU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rial Narrow" pitchFamily="34" charset="0"/>
              </a:rPr>
              <a:t>;</a:t>
            </a:r>
          </a:p>
          <a:p>
            <a:pPr>
              <a:lnSpc>
                <a:spcPct val="120000"/>
              </a:lnSpc>
              <a:buFont typeface="Wingdings" pitchFamily="2" charset="2"/>
              <a:buChar char="ü"/>
            </a:pPr>
            <a:r>
              <a:rPr lang="ru-RU" sz="40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rial Narrow" pitchFamily="34" charset="0"/>
              </a:rPr>
              <a:t>выполня</a:t>
            </a:r>
            <a:r>
              <a:rPr lang="ru-RU" sz="40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/>
                <a:cs typeface="Times New Roman"/>
              </a:rPr>
              <a:t>́</a:t>
            </a:r>
            <a:r>
              <a:rPr lang="ru-RU" sz="40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rial Narrow" pitchFamily="34" charset="0"/>
              </a:rPr>
              <a:t>ть</a:t>
            </a:r>
            <a:r>
              <a:rPr lang="ru-RU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rial Narrow" pitchFamily="34" charset="0"/>
              </a:rPr>
              <a:t>   </a:t>
            </a:r>
            <a:r>
              <a:rPr lang="ru-RU" sz="40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rial Narrow" pitchFamily="34" charset="0"/>
              </a:rPr>
              <a:t>зада</a:t>
            </a:r>
            <a:r>
              <a:rPr lang="ru-RU" sz="40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/>
                <a:cs typeface="Times New Roman"/>
              </a:rPr>
              <a:t>́</a:t>
            </a:r>
            <a:r>
              <a:rPr lang="ru-RU" sz="40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rial Narrow" pitchFamily="34" charset="0"/>
              </a:rPr>
              <a:t>ния</a:t>
            </a:r>
            <a:r>
              <a:rPr lang="ru-RU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rial Narrow" pitchFamily="34" charset="0"/>
              </a:rPr>
              <a:t>;</a:t>
            </a:r>
          </a:p>
          <a:p>
            <a:pPr>
              <a:lnSpc>
                <a:spcPct val="120000"/>
              </a:lnSpc>
              <a:buFont typeface="Wingdings" pitchFamily="2" charset="2"/>
              <a:buChar char="ü"/>
            </a:pPr>
            <a:r>
              <a:rPr lang="ru-RU" sz="40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rial Narrow" pitchFamily="34" charset="0"/>
              </a:rPr>
              <a:t>писа</a:t>
            </a:r>
            <a:r>
              <a:rPr lang="ru-RU" sz="40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/>
                <a:cs typeface="Times New Roman"/>
              </a:rPr>
              <a:t>́</a:t>
            </a:r>
            <a:r>
              <a:rPr lang="ru-RU" sz="40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rial Narrow" pitchFamily="34" charset="0"/>
              </a:rPr>
              <a:t>ть</a:t>
            </a:r>
            <a:r>
              <a:rPr lang="ru-RU" sz="4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rial Narrow" pitchFamily="34" charset="0"/>
              </a:rPr>
              <a:t>.</a:t>
            </a:r>
          </a:p>
          <a:p>
            <a:endParaRPr lang="ru-RU" dirty="0"/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 flipV="1">
            <a:off x="5292080" y="1412776"/>
            <a:ext cx="72008" cy="144016"/>
          </a:xfrm>
          <a:prstGeom prst="line">
            <a:avLst/>
          </a:prstGeom>
          <a:ln w="2222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 flipV="1">
            <a:off x="3635896" y="692696"/>
            <a:ext cx="72008" cy="144016"/>
          </a:xfrm>
          <a:prstGeom prst="line">
            <a:avLst/>
          </a:prstGeom>
          <a:ln w="2222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>
            <a:off x="1835696" y="5085184"/>
            <a:ext cx="214314" cy="1588"/>
          </a:xfrm>
          <a:prstGeom prst="line">
            <a:avLst/>
          </a:prstGeom>
          <a:ln w="381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Picture 4" descr="http://img.ii4.ru/images/2013/08/09/399420_ptitsa_govorun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6156176" y="2708920"/>
            <a:ext cx="2232248" cy="2258510"/>
          </a:xfrm>
          <a:prstGeom prst="rect">
            <a:avLst/>
          </a:prstGeom>
          <a:noFill/>
        </p:spPr>
      </p:pic>
      <p:cxnSp>
        <p:nvCxnSpPr>
          <p:cNvPr id="7" name="Прямая соединительная линия 6"/>
          <p:cNvCxnSpPr/>
          <p:nvPr/>
        </p:nvCxnSpPr>
        <p:spPr>
          <a:xfrm flipV="1">
            <a:off x="7308304" y="1412776"/>
            <a:ext cx="72008" cy="144016"/>
          </a:xfrm>
          <a:prstGeom prst="line">
            <a:avLst/>
          </a:prstGeom>
          <a:ln w="2222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 flipV="1">
            <a:off x="5292080" y="1412776"/>
            <a:ext cx="72008" cy="144016"/>
          </a:xfrm>
          <a:prstGeom prst="line">
            <a:avLst/>
          </a:prstGeom>
          <a:ln w="2222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 flipV="1">
            <a:off x="3635896" y="692696"/>
            <a:ext cx="72008" cy="144016"/>
          </a:xfrm>
          <a:prstGeom prst="line">
            <a:avLst/>
          </a:prstGeom>
          <a:ln w="2222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914400" y="765175"/>
            <a:ext cx="8229600" cy="1143000"/>
          </a:xfrm>
        </p:spPr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l"/>
            <a:r>
              <a:rPr lang="ru-RU" sz="4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Narrow" pitchFamily="34" charset="0"/>
              </a:rPr>
              <a:t>Как  вы  думаете, </a:t>
            </a:r>
            <a:br>
              <a:rPr lang="ru-RU" sz="4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Narrow" pitchFamily="34" charset="0"/>
              </a:rPr>
            </a:br>
            <a:r>
              <a:rPr lang="ru-RU" sz="4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Narrow" pitchFamily="34" charset="0"/>
              </a:rPr>
              <a:t>            что вы  будете  делать?</a:t>
            </a:r>
            <a:endParaRPr lang="ru-RU" sz="4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 Narrow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48" presetClass="entr" presetSubtype="0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8" descr="https://ds04.infourok.ru/uploads/ex/0b23/00086f92-592301d3/img1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1151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Овальная выноска 6"/>
          <p:cNvSpPr/>
          <p:nvPr/>
        </p:nvSpPr>
        <p:spPr>
          <a:xfrm>
            <a:off x="611560" y="404664"/>
            <a:ext cx="8280920" cy="2285992"/>
          </a:xfrm>
          <a:prstGeom prst="wedgeEllipseCallout">
            <a:avLst>
              <a:gd name="adj1" fmla="val -27017"/>
              <a:gd name="adj2" fmla="val 109459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Picture 4" descr="http://img.ii4.ru/images/2013/08/09/399420_ptitsa_govorun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71600" y="3095320"/>
            <a:ext cx="2664296" cy="2941938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619672" y="620688"/>
            <a:ext cx="6984776" cy="1571636"/>
          </a:xfrm>
        </p:spPr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>
              <a:buNone/>
            </a:pPr>
            <a:r>
              <a:rPr lang="ru-RU" sz="4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Narrow" pitchFamily="34" charset="0"/>
              </a:rPr>
              <a:t>Читайте  внимательно.</a:t>
            </a:r>
          </a:p>
          <a:p>
            <a:pPr>
              <a:lnSpc>
                <a:spcPct val="150000"/>
              </a:lnSpc>
              <a:buNone/>
            </a:pPr>
            <a:r>
              <a:rPr lang="ru-RU" sz="4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Narrow" pitchFamily="34" charset="0"/>
              </a:rPr>
              <a:t>Работайте  вдумчиво. </a:t>
            </a:r>
          </a:p>
          <a:p>
            <a:pPr>
              <a:buNone/>
            </a:pPr>
            <a:endParaRPr lang="ru-RU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 flipV="1">
            <a:off x="2771800" y="692696"/>
            <a:ext cx="72008" cy="144016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flipV="1">
            <a:off x="2771800" y="1844824"/>
            <a:ext cx="72008" cy="144016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 flipV="1">
            <a:off x="7092280" y="836712"/>
            <a:ext cx="285752" cy="114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 flipV="1">
            <a:off x="5436096" y="692696"/>
            <a:ext cx="72008" cy="144016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 flipV="1">
            <a:off x="5436096" y="1844824"/>
            <a:ext cx="72008" cy="144016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 flipV="1">
            <a:off x="6876256" y="1988840"/>
            <a:ext cx="285752" cy="114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8" descr="https://ds04.infourok.ru/uploads/ex/0b23/00086f92-592301d3/img1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1151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611560" y="3356992"/>
            <a:ext cx="5786478" cy="30777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u="sng" dirty="0" err="1" smtClean="0">
                <a:latin typeface="Arial Narrow" pitchFamily="34" charset="0"/>
              </a:rPr>
              <a:t>Вы́бери</a:t>
            </a:r>
            <a:r>
              <a:rPr lang="ru-RU" sz="3200" b="1" u="sng" dirty="0" smtClean="0">
                <a:latin typeface="Arial Narrow" pitchFamily="34" charset="0"/>
              </a:rPr>
              <a:t>  </a:t>
            </a:r>
            <a:r>
              <a:rPr lang="ru-RU" sz="3200" b="1" u="sng" dirty="0" err="1" smtClean="0">
                <a:latin typeface="Arial Narrow" pitchFamily="34" charset="0"/>
              </a:rPr>
              <a:t>вариа́нт</a:t>
            </a:r>
            <a:r>
              <a:rPr lang="ru-RU" sz="3200" b="1" u="sng" dirty="0" smtClean="0">
                <a:latin typeface="Arial Narrow" pitchFamily="34" charset="0"/>
              </a:rPr>
              <a:t>  </a:t>
            </a:r>
            <a:r>
              <a:rPr lang="ru-RU" sz="3200" b="1" u="sng" dirty="0" err="1" smtClean="0">
                <a:latin typeface="Arial Narrow" pitchFamily="34" charset="0"/>
              </a:rPr>
              <a:t>отве́та</a:t>
            </a:r>
            <a:r>
              <a:rPr lang="ru-RU" sz="3200" b="1" u="sng" dirty="0" smtClean="0">
                <a:latin typeface="Arial Narrow" pitchFamily="34" charset="0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ru-RU" sz="3600" dirty="0" smtClean="0"/>
              <a:t>                </a:t>
            </a:r>
            <a:r>
              <a:rPr lang="ru-RU" sz="3600" b="1" dirty="0" smtClean="0"/>
              <a:t>4</a:t>
            </a:r>
          </a:p>
          <a:p>
            <a:pPr>
              <a:lnSpc>
                <a:spcPct val="150000"/>
              </a:lnSpc>
            </a:pPr>
            <a:r>
              <a:rPr lang="ru-RU" sz="3600" dirty="0" smtClean="0"/>
              <a:t>                </a:t>
            </a:r>
            <a:r>
              <a:rPr lang="ru-RU" sz="3600" b="1" dirty="0" smtClean="0"/>
              <a:t>3</a:t>
            </a:r>
          </a:p>
          <a:p>
            <a:pPr>
              <a:lnSpc>
                <a:spcPct val="150000"/>
              </a:lnSpc>
            </a:pPr>
            <a:r>
              <a:rPr lang="ru-RU" sz="3600" dirty="0" smtClean="0"/>
              <a:t>                </a:t>
            </a:r>
            <a:r>
              <a:rPr lang="ru-RU" sz="3600" b="1" dirty="0" smtClean="0"/>
              <a:t>2</a:t>
            </a:r>
          </a:p>
        </p:txBody>
      </p:sp>
      <p:sp>
        <p:nvSpPr>
          <p:cNvPr id="21" name="Прямоугольник 20"/>
          <p:cNvSpPr/>
          <p:nvPr/>
        </p:nvSpPr>
        <p:spPr>
          <a:xfrm>
            <a:off x="2843808" y="2348880"/>
            <a:ext cx="2786082" cy="92869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latin typeface="Arial Narrow" pitchFamily="34" charset="0"/>
              </a:rPr>
              <a:t>Я</a:t>
            </a:r>
            <a:r>
              <a:rPr lang="ru-RU" sz="4800" b="1" dirty="0" smtClean="0">
                <a:latin typeface="Times New Roman"/>
                <a:cs typeface="Times New Roman"/>
              </a:rPr>
              <a:t>́</a:t>
            </a:r>
            <a:r>
              <a:rPr lang="ru-RU" sz="4800" b="1" dirty="0" smtClean="0">
                <a:latin typeface="Arial Narrow" pitchFamily="34" charset="0"/>
              </a:rPr>
              <a:t>БЛОКО</a:t>
            </a:r>
            <a:endParaRPr lang="ru-RU" sz="4800" b="1" dirty="0">
              <a:latin typeface="Arial Narrow" pitchFamily="34" charset="0"/>
            </a:endParaRPr>
          </a:p>
        </p:txBody>
      </p:sp>
      <p:sp>
        <p:nvSpPr>
          <p:cNvPr id="26" name="Заголовок 1"/>
          <p:cNvSpPr>
            <a:spLocks noGrp="1"/>
          </p:cNvSpPr>
          <p:nvPr>
            <p:ph type="title"/>
          </p:nvPr>
        </p:nvSpPr>
        <p:spPr>
          <a:xfrm>
            <a:off x="467544" y="692696"/>
            <a:ext cx="8229600" cy="1143000"/>
          </a:xfrm>
        </p:spPr>
        <p:txBody>
          <a:bodyPr>
            <a:noAutofit/>
          </a:bodyPr>
          <a:lstStyle/>
          <a:p>
            <a:pPr lvl="0"/>
            <a:r>
              <a:rPr lang="ru-RU" b="1" dirty="0" smtClean="0">
                <a:latin typeface="Arial Narrow" pitchFamily="34" charset="0"/>
              </a:rPr>
              <a:t>1. </a:t>
            </a:r>
            <a:r>
              <a:rPr lang="ru-RU" b="1" dirty="0" err="1" smtClean="0">
                <a:latin typeface="Arial Narrow" pitchFamily="34" charset="0"/>
              </a:rPr>
              <a:t>Прочита́йте</a:t>
            </a:r>
            <a:r>
              <a:rPr lang="ru-RU" b="1" dirty="0" smtClean="0">
                <a:latin typeface="Arial Narrow" pitchFamily="34" charset="0"/>
              </a:rPr>
              <a:t>  </a:t>
            </a:r>
            <a:r>
              <a:rPr lang="ru-RU" b="1" dirty="0" err="1" smtClean="0">
                <a:latin typeface="Arial Narrow" pitchFamily="34" charset="0"/>
              </a:rPr>
              <a:t>сло́во</a:t>
            </a:r>
            <a:r>
              <a:rPr lang="ru-RU" b="1" dirty="0" smtClean="0">
                <a:latin typeface="Arial Narrow" pitchFamily="34" charset="0"/>
              </a:rPr>
              <a:t>. </a:t>
            </a:r>
            <a:br>
              <a:rPr lang="ru-RU" b="1" dirty="0" smtClean="0">
                <a:latin typeface="Arial Narrow" pitchFamily="34" charset="0"/>
              </a:rPr>
            </a:br>
            <a:r>
              <a:rPr lang="ru-RU" b="1" dirty="0" err="1" smtClean="0">
                <a:latin typeface="Arial Narrow" pitchFamily="34" charset="0"/>
              </a:rPr>
              <a:t>Ско́лько</a:t>
            </a:r>
            <a:r>
              <a:rPr lang="ru-RU" b="1" dirty="0" smtClean="0">
                <a:latin typeface="Arial Narrow" pitchFamily="34" charset="0"/>
              </a:rPr>
              <a:t>  </a:t>
            </a:r>
            <a:r>
              <a:rPr lang="ru-RU" b="1" dirty="0" err="1" smtClean="0">
                <a:latin typeface="Arial Narrow" pitchFamily="34" charset="0"/>
              </a:rPr>
              <a:t>слого́в</a:t>
            </a:r>
            <a:r>
              <a:rPr lang="ru-RU" b="1" dirty="0" smtClean="0">
                <a:latin typeface="Arial Narrow" pitchFamily="34" charset="0"/>
              </a:rPr>
              <a:t>  в </a:t>
            </a:r>
            <a:r>
              <a:rPr lang="ru-RU" b="1" dirty="0" err="1" smtClean="0">
                <a:latin typeface="Arial Narrow" pitchFamily="34" charset="0"/>
              </a:rPr>
              <a:t>сло́ве</a:t>
            </a:r>
            <a:r>
              <a:rPr lang="ru-RU" b="1" dirty="0" smtClean="0">
                <a:latin typeface="Arial Narrow" pitchFamily="34" charset="0"/>
              </a:rPr>
              <a:t>?</a:t>
            </a:r>
            <a:endParaRPr lang="ru-RU" b="1" dirty="0">
              <a:latin typeface="Arial Narrow" pitchFamily="34" charset="0"/>
            </a:endParaRPr>
          </a:p>
        </p:txBody>
      </p:sp>
      <p:cxnSp>
        <p:nvCxnSpPr>
          <p:cNvPr id="28" name="Прямая соединительная линия 27"/>
          <p:cNvCxnSpPr/>
          <p:nvPr/>
        </p:nvCxnSpPr>
        <p:spPr>
          <a:xfrm>
            <a:off x="6660232" y="764704"/>
            <a:ext cx="214314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единительная линия 28"/>
          <p:cNvCxnSpPr/>
          <p:nvPr/>
        </p:nvCxnSpPr>
        <p:spPr>
          <a:xfrm>
            <a:off x="4355976" y="1412776"/>
            <a:ext cx="214314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единительная линия 29"/>
          <p:cNvCxnSpPr/>
          <p:nvPr/>
        </p:nvCxnSpPr>
        <p:spPr>
          <a:xfrm>
            <a:off x="3275856" y="764704"/>
            <a:ext cx="214314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единительная линия 30"/>
          <p:cNvCxnSpPr/>
          <p:nvPr/>
        </p:nvCxnSpPr>
        <p:spPr>
          <a:xfrm>
            <a:off x="3275856" y="1412776"/>
            <a:ext cx="214314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Прямая соединительная линия 39"/>
          <p:cNvCxnSpPr/>
          <p:nvPr/>
        </p:nvCxnSpPr>
        <p:spPr>
          <a:xfrm>
            <a:off x="4355976" y="2492896"/>
            <a:ext cx="214314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3779912" y="3501008"/>
            <a:ext cx="142306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>
            <a:off x="5076056" y="2492896"/>
            <a:ext cx="214314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266" name="Picture 2" descr="https://static6.depositphotos.com/1115641/613/i/950/depositphotos_6135156-stock-photo-fresh-green-apple.jpg"/>
          <p:cNvPicPr>
            <a:picLocks noChangeAspect="1" noChangeArrowheads="1"/>
          </p:cNvPicPr>
          <p:nvPr/>
        </p:nvPicPr>
        <p:blipFill>
          <a:blip r:embed="rId3" cstate="print"/>
          <a:srcRect l="24181" t="5182" r="22851" b="13639"/>
          <a:stretch>
            <a:fillRect/>
          </a:stretch>
        </p:blipFill>
        <p:spPr bwMode="auto">
          <a:xfrm>
            <a:off x="5724128" y="3206715"/>
            <a:ext cx="2592288" cy="264864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icture 8" descr="https://ds04.infourok.ru/uploads/ex/0b23/00086f92-592301d3/img1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1151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0" name="Овальная выноска 29"/>
          <p:cNvSpPr/>
          <p:nvPr/>
        </p:nvSpPr>
        <p:spPr>
          <a:xfrm>
            <a:off x="467544" y="188640"/>
            <a:ext cx="8424936" cy="1728192"/>
          </a:xfrm>
          <a:prstGeom prst="wedgeEllipseCallout">
            <a:avLst>
              <a:gd name="adj1" fmla="val 36809"/>
              <a:gd name="adj2" fmla="val 94109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0" y="2276872"/>
            <a:ext cx="8893175" cy="3096344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5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rial Narrow" panose="020B0606020202030204" pitchFamily="34" charset="0"/>
              </a:rPr>
              <a:t>  </a:t>
            </a:r>
            <a:r>
              <a:rPr lang="ru-RU" sz="6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rial Narrow" panose="020B0606020202030204" pitchFamily="34" charset="0"/>
              </a:rPr>
              <a:t>Олимпиада – </a:t>
            </a:r>
          </a:p>
          <a:p>
            <a:pPr>
              <a:buNone/>
            </a:pPr>
            <a:r>
              <a:rPr lang="ru-RU" sz="6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rial Narrow" panose="020B0606020202030204" pitchFamily="34" charset="0"/>
              </a:rPr>
              <a:t>         это  соревнование.</a:t>
            </a:r>
          </a:p>
          <a:p>
            <a:pPr>
              <a:buNone/>
            </a:pPr>
            <a:r>
              <a:rPr lang="ru-RU" sz="6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rial Narrow" panose="020B0606020202030204" pitchFamily="34" charset="0"/>
              </a:rPr>
              <a:t>                    </a:t>
            </a:r>
            <a:r>
              <a:rPr lang="ru-RU" sz="6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rial Narrow" panose="020B0606020202030204" pitchFamily="34" charset="0"/>
              </a:rPr>
              <a:t>1</a:t>
            </a:r>
            <a:r>
              <a:rPr lang="ru-RU" sz="6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rial Narrow" panose="020B0606020202030204" pitchFamily="34" charset="0"/>
              </a:rPr>
              <a:t> часть </a:t>
            </a:r>
            <a:endParaRPr lang="ru-RU" sz="60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Arial Narrow" panose="020B0606020202030204" pitchFamily="34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899592" y="404664"/>
            <a:ext cx="7307263" cy="1143000"/>
          </a:xfrm>
        </p:spPr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6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Что  такое «ОЛИМПИАДА»?</a:t>
            </a:r>
            <a:endParaRPr lang="ru-RU" sz="6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n-lt"/>
            </a:endParaRPr>
          </a:p>
        </p:txBody>
      </p:sp>
      <p:cxnSp>
        <p:nvCxnSpPr>
          <p:cNvPr id="14" name="Прямая соединительная линия 13"/>
          <p:cNvCxnSpPr/>
          <p:nvPr/>
        </p:nvCxnSpPr>
        <p:spPr>
          <a:xfrm>
            <a:off x="2123728" y="1052736"/>
            <a:ext cx="360040" cy="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Содержимое 2"/>
          <p:cNvSpPr txBox="1">
            <a:spLocks/>
          </p:cNvSpPr>
          <p:nvPr/>
        </p:nvSpPr>
        <p:spPr>
          <a:xfrm>
            <a:off x="251520" y="4869160"/>
            <a:ext cx="8892480" cy="1214446"/>
          </a:xfrm>
          <a:prstGeom prst="rect">
            <a:avLst/>
          </a:prstGeom>
        </p:spPr>
        <p:txBody>
          <a:bodyPr vert="horz" lIns="91440" tIns="45720" rIns="91440" bIns="45720" rtlCol="0">
            <a:prstTxWarp prst="textPlain">
              <a:avLst/>
            </a:prstTxWarp>
            <a:norm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4000" b="1" i="0" u="none" strike="noStrike" kern="1200" normalizeH="0" baseline="0" noProof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28" name="Picture 4" descr="http://img.ii4.ru/images/2013/08/09/399420_ptitsa_govorun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6804248" y="1987146"/>
            <a:ext cx="2136796" cy="2161934"/>
          </a:xfrm>
          <a:prstGeom prst="rect">
            <a:avLst/>
          </a:prstGeom>
          <a:noFill/>
        </p:spPr>
      </p:pic>
      <p:cxnSp>
        <p:nvCxnSpPr>
          <p:cNvPr id="32" name="Прямая соединительная линия 31"/>
          <p:cNvCxnSpPr/>
          <p:nvPr/>
        </p:nvCxnSpPr>
        <p:spPr>
          <a:xfrm rot="5400000" flipH="1" flipV="1">
            <a:off x="5580682" y="260078"/>
            <a:ext cx="214314" cy="71438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единительная линия 32"/>
          <p:cNvCxnSpPr/>
          <p:nvPr/>
        </p:nvCxnSpPr>
        <p:spPr>
          <a:xfrm rot="5400000" flipH="1" flipV="1">
            <a:off x="5436666" y="980158"/>
            <a:ext cx="214314" cy="71438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Прямоугольник 37"/>
          <p:cNvSpPr/>
          <p:nvPr/>
        </p:nvSpPr>
        <p:spPr>
          <a:xfrm>
            <a:off x="1115616" y="5733256"/>
            <a:ext cx="701826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rial Narrow" pitchFamily="34" charset="0"/>
              </a:rPr>
              <a:t>Олимпиада  по слуховой работе</a:t>
            </a:r>
            <a:endParaRPr lang="ru-RU" sz="4000" dirty="0"/>
          </a:p>
        </p:txBody>
      </p:sp>
      <p:pic>
        <p:nvPicPr>
          <p:cNvPr id="28674" name="Picture 2" descr="https://thumbs.dreamstime.com/z/%D0%B4%D0%B5%D0%B2%D1%83%D1%88%D0%BA%D0%B0-%D0%B8-%D0%BC%D0%B0-%D1%8C%D1%87%D0%B8%D0%BA-%D0%B2-%D1%88-%D0%B5%D0%BC%D0%BE%D1%84%D0%BE%D0%BD%D0%B0%D1%85-%D0%BD%D0%B0-%D0%B1%D0%B5-%D0%BE%D0%B9-%D0%BF%D1%80%D0%B5-%D0%BF%D0%BE%D1%81%D1%8B-%D0%BA%D0%B5-43041335.jpg"/>
          <p:cNvPicPr>
            <a:picLocks noChangeAspect="1" noChangeArrowheads="1"/>
          </p:cNvPicPr>
          <p:nvPr/>
        </p:nvPicPr>
        <p:blipFill>
          <a:blip r:embed="rId4" cstate="print"/>
          <a:srcRect l="2783" t="5797" r="3153" b="4348"/>
          <a:stretch>
            <a:fillRect/>
          </a:stretch>
        </p:blipFill>
        <p:spPr bwMode="auto">
          <a:xfrm>
            <a:off x="251520" y="4149080"/>
            <a:ext cx="1872208" cy="171711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8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8" descr="https://ds04.infourok.ru/uploads/ex/0b23/00086f92-592301d3/img1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1151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cxnSp>
        <p:nvCxnSpPr>
          <p:cNvPr id="22" name="Прямая соединительная линия 21"/>
          <p:cNvCxnSpPr/>
          <p:nvPr/>
        </p:nvCxnSpPr>
        <p:spPr>
          <a:xfrm flipV="1">
            <a:off x="6732240" y="692696"/>
            <a:ext cx="213520" cy="794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Прямоугольник 26"/>
          <p:cNvSpPr/>
          <p:nvPr/>
        </p:nvSpPr>
        <p:spPr>
          <a:xfrm>
            <a:off x="3131840" y="2132856"/>
            <a:ext cx="2428892" cy="71438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latin typeface="Arial Narrow" pitchFamily="34" charset="0"/>
              </a:rPr>
              <a:t>муравей</a:t>
            </a:r>
            <a:endParaRPr lang="ru-RU" sz="4800" b="1" dirty="0">
              <a:latin typeface="Arial Narrow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95536" y="2924944"/>
            <a:ext cx="4896544" cy="36009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ru-RU" sz="3200" b="1" u="sng" dirty="0" err="1" smtClean="0">
                <a:latin typeface="Arial Narrow" pitchFamily="34" charset="0"/>
              </a:rPr>
              <a:t>Вы́берите</a:t>
            </a:r>
            <a:r>
              <a:rPr lang="ru-RU" sz="3200" b="1" u="sng" dirty="0" smtClean="0">
                <a:latin typeface="Arial Narrow" pitchFamily="34" charset="0"/>
              </a:rPr>
              <a:t>  </a:t>
            </a:r>
            <a:r>
              <a:rPr lang="ru-RU" sz="3200" b="1" u="sng" dirty="0" err="1" smtClean="0">
                <a:latin typeface="Arial Narrow" pitchFamily="34" charset="0"/>
              </a:rPr>
              <a:t>вариа́нт</a:t>
            </a:r>
            <a:r>
              <a:rPr lang="ru-RU" sz="3200" b="1" u="sng" dirty="0" smtClean="0">
                <a:latin typeface="Arial Narrow" pitchFamily="34" charset="0"/>
              </a:rPr>
              <a:t>  </a:t>
            </a:r>
            <a:r>
              <a:rPr lang="ru-RU" sz="3200" b="1" u="sng" dirty="0" err="1" smtClean="0">
                <a:latin typeface="Arial Narrow" pitchFamily="34" charset="0"/>
              </a:rPr>
              <a:t>ответ́а</a:t>
            </a:r>
            <a:r>
              <a:rPr lang="ru-RU" sz="3200" b="1" u="sng" dirty="0" smtClean="0">
                <a:latin typeface="Arial Narrow" pitchFamily="34" charset="0"/>
              </a:rPr>
              <a:t>.</a:t>
            </a:r>
          </a:p>
          <a:p>
            <a:pPr>
              <a:lnSpc>
                <a:spcPct val="150000"/>
              </a:lnSpc>
            </a:pPr>
            <a:endParaRPr lang="ru-RU" sz="1200" b="1" u="sng" dirty="0" smtClean="0"/>
          </a:p>
          <a:p>
            <a:pPr marL="342900" indent="-342900">
              <a:lnSpc>
                <a:spcPct val="150000"/>
              </a:lnSpc>
              <a:buFont typeface="+mj-lt"/>
              <a:buAutoNum type="arabicParenR"/>
            </a:pPr>
            <a:r>
              <a:rPr lang="ru-RU" sz="3600" dirty="0" smtClean="0"/>
              <a:t> 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arenR"/>
            </a:pPr>
            <a:r>
              <a:rPr lang="ru-RU" sz="3600" dirty="0" smtClean="0"/>
              <a:t> 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arenR"/>
            </a:pPr>
            <a:r>
              <a:rPr lang="ru-RU" sz="3600" dirty="0" smtClean="0"/>
              <a:t> </a:t>
            </a:r>
          </a:p>
        </p:txBody>
      </p:sp>
      <p:sp>
        <p:nvSpPr>
          <p:cNvPr id="30" name="Заголовок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8229600" cy="1431032"/>
          </a:xfrm>
        </p:spPr>
        <p:txBody>
          <a:bodyPr>
            <a:noAutofit/>
          </a:bodyPr>
          <a:lstStyle/>
          <a:p>
            <a:r>
              <a:rPr lang="ru-RU" b="1" dirty="0" smtClean="0">
                <a:latin typeface="Arial Narrow" pitchFamily="34" charset="0"/>
              </a:rPr>
              <a:t>2. </a:t>
            </a:r>
            <a:r>
              <a:rPr lang="ru-RU" b="1" dirty="0" err="1" smtClean="0">
                <a:latin typeface="Arial Narrow" pitchFamily="34" charset="0"/>
              </a:rPr>
              <a:t>Прочита́йте</a:t>
            </a:r>
            <a:r>
              <a:rPr lang="ru-RU" b="1" dirty="0" smtClean="0">
                <a:latin typeface="Arial Narrow" pitchFamily="34" charset="0"/>
              </a:rPr>
              <a:t>  </a:t>
            </a:r>
            <a:r>
              <a:rPr lang="ru-RU" b="1" dirty="0" err="1" smtClean="0">
                <a:latin typeface="Arial Narrow" pitchFamily="34" charset="0"/>
              </a:rPr>
              <a:t>сло́во</a:t>
            </a:r>
            <a:r>
              <a:rPr lang="ru-RU" b="1" dirty="0" smtClean="0">
                <a:latin typeface="Arial Narrow" pitchFamily="34" charset="0"/>
              </a:rPr>
              <a:t>. </a:t>
            </a:r>
            <a:br>
              <a:rPr lang="ru-RU" b="1" dirty="0" smtClean="0">
                <a:latin typeface="Arial Narrow" pitchFamily="34" charset="0"/>
              </a:rPr>
            </a:br>
            <a:r>
              <a:rPr lang="ru-RU" b="1" dirty="0" err="1" smtClean="0">
                <a:latin typeface="Arial Narrow" pitchFamily="34" charset="0"/>
              </a:rPr>
              <a:t>Подбери́те</a:t>
            </a:r>
            <a:r>
              <a:rPr lang="ru-RU" b="1" dirty="0" smtClean="0">
                <a:latin typeface="Arial Narrow" pitchFamily="34" charset="0"/>
              </a:rPr>
              <a:t>  к </a:t>
            </a:r>
            <a:r>
              <a:rPr lang="ru-RU" b="1" dirty="0" err="1" smtClean="0">
                <a:latin typeface="Arial Narrow" pitchFamily="34" charset="0"/>
              </a:rPr>
              <a:t>сло́ву</a:t>
            </a:r>
            <a:r>
              <a:rPr lang="ru-RU" b="1" dirty="0" smtClean="0">
                <a:latin typeface="Arial Narrow" pitchFamily="34" charset="0"/>
              </a:rPr>
              <a:t>  </a:t>
            </a:r>
            <a:r>
              <a:rPr lang="ru-RU" b="1" dirty="0" err="1" smtClean="0">
                <a:latin typeface="Arial Narrow" pitchFamily="34" charset="0"/>
              </a:rPr>
              <a:t>схе́му</a:t>
            </a:r>
            <a:r>
              <a:rPr lang="ru-RU" b="1" dirty="0" smtClean="0">
                <a:latin typeface="Arial Narrow" pitchFamily="34" charset="0"/>
              </a:rPr>
              <a:t>  </a:t>
            </a:r>
            <a:r>
              <a:rPr lang="ru-RU" b="1" dirty="0" err="1" smtClean="0">
                <a:latin typeface="Arial Narrow" pitchFamily="34" charset="0"/>
              </a:rPr>
              <a:t>ри́тма</a:t>
            </a:r>
            <a:r>
              <a:rPr lang="ru-RU" b="1" dirty="0" smtClean="0">
                <a:latin typeface="Arial Narrow" pitchFamily="34" charset="0"/>
              </a:rPr>
              <a:t>.</a:t>
            </a:r>
            <a:endParaRPr lang="ru-RU" b="1" dirty="0">
              <a:latin typeface="Arial Narrow" pitchFamily="34" charset="0"/>
            </a:endParaRPr>
          </a:p>
        </p:txBody>
      </p:sp>
      <p:cxnSp>
        <p:nvCxnSpPr>
          <p:cNvPr id="14" name="Прямая соединительная линия 13"/>
          <p:cNvCxnSpPr/>
          <p:nvPr/>
        </p:nvCxnSpPr>
        <p:spPr>
          <a:xfrm flipV="1">
            <a:off x="1043608" y="1340768"/>
            <a:ext cx="213520" cy="794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 flipV="1">
            <a:off x="3275856" y="692696"/>
            <a:ext cx="213520" cy="794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>
            <a:off x="3923928" y="3356992"/>
            <a:ext cx="142306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42" name="Picture 2" descr="https://ds04.infourok.ru/uploads/ex/0133/0018f3ea-12aab9e4/img14.jpg"/>
          <p:cNvPicPr>
            <a:picLocks noChangeAspect="1" noChangeArrowheads="1"/>
          </p:cNvPicPr>
          <p:nvPr/>
        </p:nvPicPr>
        <p:blipFill>
          <a:blip r:embed="rId3" cstate="print"/>
          <a:srcRect l="62815" t="81852" r="22361" b="10619"/>
          <a:stretch>
            <a:fillRect/>
          </a:stretch>
        </p:blipFill>
        <p:spPr bwMode="auto">
          <a:xfrm>
            <a:off x="971600" y="4149080"/>
            <a:ext cx="1512168" cy="576064"/>
          </a:xfrm>
          <a:prstGeom prst="rect">
            <a:avLst/>
          </a:prstGeom>
          <a:noFill/>
        </p:spPr>
      </p:pic>
      <p:pic>
        <p:nvPicPr>
          <p:cNvPr id="21" name="Picture 2" descr="https://ds04.infourok.ru/uploads/ex/0133/0018f3ea-12aab9e4/img14.jpg"/>
          <p:cNvPicPr>
            <a:picLocks noChangeAspect="1" noChangeArrowheads="1"/>
          </p:cNvPicPr>
          <p:nvPr/>
        </p:nvPicPr>
        <p:blipFill>
          <a:blip r:embed="rId3" cstate="print"/>
          <a:srcRect l="63334" t="79970" r="22361" b="11034"/>
          <a:stretch>
            <a:fillRect/>
          </a:stretch>
        </p:blipFill>
        <p:spPr bwMode="auto">
          <a:xfrm>
            <a:off x="2411760" y="4005064"/>
            <a:ext cx="1431521" cy="675246"/>
          </a:xfrm>
          <a:prstGeom prst="rect">
            <a:avLst/>
          </a:prstGeom>
          <a:noFill/>
        </p:spPr>
      </p:pic>
      <p:pic>
        <p:nvPicPr>
          <p:cNvPr id="23" name="Picture 2" descr="https://ds04.infourok.ru/uploads/ex/0133/0018f3ea-12aab9e4/img14.jpg"/>
          <p:cNvPicPr>
            <a:picLocks noChangeAspect="1" noChangeArrowheads="1"/>
          </p:cNvPicPr>
          <p:nvPr/>
        </p:nvPicPr>
        <p:blipFill>
          <a:blip r:embed="rId3" cstate="print"/>
          <a:srcRect l="62815" t="81852" r="22361" b="10619"/>
          <a:stretch>
            <a:fillRect/>
          </a:stretch>
        </p:blipFill>
        <p:spPr bwMode="auto">
          <a:xfrm>
            <a:off x="899592" y="5877272"/>
            <a:ext cx="1512168" cy="576064"/>
          </a:xfrm>
          <a:prstGeom prst="rect">
            <a:avLst/>
          </a:prstGeom>
          <a:noFill/>
        </p:spPr>
      </p:pic>
      <p:pic>
        <p:nvPicPr>
          <p:cNvPr id="25" name="Picture 2" descr="https://ds04.infourok.ru/uploads/ex/0133/0018f3ea-12aab9e4/img14.jpg"/>
          <p:cNvPicPr>
            <a:picLocks noChangeAspect="1" noChangeArrowheads="1"/>
          </p:cNvPicPr>
          <p:nvPr/>
        </p:nvPicPr>
        <p:blipFill>
          <a:blip r:embed="rId3" cstate="print"/>
          <a:srcRect l="63334" t="79970" r="22361" b="11034"/>
          <a:stretch>
            <a:fillRect/>
          </a:stretch>
        </p:blipFill>
        <p:spPr bwMode="auto">
          <a:xfrm>
            <a:off x="2411760" y="5733256"/>
            <a:ext cx="1431521" cy="675246"/>
          </a:xfrm>
          <a:prstGeom prst="rect">
            <a:avLst/>
          </a:prstGeom>
          <a:noFill/>
        </p:spPr>
      </p:pic>
      <p:pic>
        <p:nvPicPr>
          <p:cNvPr id="26" name="Picture 2" descr="https://ds04.infourok.ru/uploads/ex/0133/0018f3ea-12aab9e4/img14.jpg"/>
          <p:cNvPicPr>
            <a:picLocks noChangeAspect="1" noChangeArrowheads="1"/>
          </p:cNvPicPr>
          <p:nvPr/>
        </p:nvPicPr>
        <p:blipFill>
          <a:blip r:embed="rId3" cstate="print"/>
          <a:srcRect l="63334" t="79970" r="22361" b="11034"/>
          <a:stretch>
            <a:fillRect/>
          </a:stretch>
        </p:blipFill>
        <p:spPr bwMode="auto">
          <a:xfrm>
            <a:off x="1187624" y="4941168"/>
            <a:ext cx="1431521" cy="675246"/>
          </a:xfrm>
          <a:prstGeom prst="rect">
            <a:avLst/>
          </a:prstGeom>
          <a:noFill/>
        </p:spPr>
      </p:pic>
      <p:pic>
        <p:nvPicPr>
          <p:cNvPr id="28" name="Picture 2" descr="https://ds04.infourok.ru/uploads/ex/0133/0018f3ea-12aab9e4/img14.jpg"/>
          <p:cNvPicPr>
            <a:picLocks noChangeAspect="1" noChangeArrowheads="1"/>
          </p:cNvPicPr>
          <p:nvPr/>
        </p:nvPicPr>
        <p:blipFill>
          <a:blip r:embed="rId3" cstate="print"/>
          <a:srcRect l="70359" t="81852" r="22604" b="10619"/>
          <a:stretch>
            <a:fillRect/>
          </a:stretch>
        </p:blipFill>
        <p:spPr bwMode="auto">
          <a:xfrm>
            <a:off x="2627784" y="5085184"/>
            <a:ext cx="720080" cy="577870"/>
          </a:xfrm>
          <a:prstGeom prst="rect">
            <a:avLst/>
          </a:prstGeom>
          <a:noFill/>
        </p:spPr>
      </p:pic>
      <p:cxnSp>
        <p:nvCxnSpPr>
          <p:cNvPr id="32" name="Прямая соединительная линия 31"/>
          <p:cNvCxnSpPr/>
          <p:nvPr/>
        </p:nvCxnSpPr>
        <p:spPr>
          <a:xfrm flipV="1">
            <a:off x="2987824" y="4941168"/>
            <a:ext cx="70298" cy="288032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единительная линия 32"/>
          <p:cNvCxnSpPr/>
          <p:nvPr/>
        </p:nvCxnSpPr>
        <p:spPr>
          <a:xfrm flipV="1">
            <a:off x="2123728" y="3933056"/>
            <a:ext cx="70298" cy="288032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единительная линия 30"/>
          <p:cNvCxnSpPr/>
          <p:nvPr/>
        </p:nvCxnSpPr>
        <p:spPr>
          <a:xfrm flipV="1">
            <a:off x="2771800" y="5733256"/>
            <a:ext cx="70298" cy="288032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Прямая соединительная линия 33"/>
          <p:cNvCxnSpPr/>
          <p:nvPr/>
        </p:nvCxnSpPr>
        <p:spPr>
          <a:xfrm flipV="1">
            <a:off x="5004048" y="2204864"/>
            <a:ext cx="72008" cy="144016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44" name="Picture 4" descr="https://img2.freepng.ru/20180324/cqq/kisspng-black-carpenter-ant-bee-insect-pest-control-ants-5ab6be9b488051.18139736152192578729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92080" y="4149080"/>
            <a:ext cx="2339752" cy="98789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8" descr="https://ds04.infourok.ru/uploads/ex/0b23/00086f92-592301d3/img1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1151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620688"/>
            <a:ext cx="8229600" cy="1584176"/>
          </a:xfrm>
        </p:spPr>
        <p:txBody>
          <a:bodyPr>
            <a:normAutofit fontScale="90000"/>
          </a:bodyPr>
          <a:lstStyle/>
          <a:p>
            <a:r>
              <a:rPr lang="ru-RU" sz="4900" b="1" dirty="0" smtClean="0">
                <a:latin typeface="Arial Narrow" pitchFamily="34" charset="0"/>
              </a:rPr>
              <a:t>3.  </a:t>
            </a:r>
            <a:r>
              <a:rPr lang="ru-RU" sz="4900" b="1" dirty="0" err="1" smtClean="0">
                <a:latin typeface="Arial Narrow" pitchFamily="34" charset="0"/>
              </a:rPr>
              <a:t>Прочита́йте</a:t>
            </a:r>
            <a:r>
              <a:rPr lang="ru-RU" sz="4900" b="1" dirty="0" smtClean="0">
                <a:latin typeface="Arial Narrow" pitchFamily="34" charset="0"/>
              </a:rPr>
              <a:t>  </a:t>
            </a:r>
            <a:r>
              <a:rPr lang="ru-RU" sz="4900" b="1" dirty="0" err="1" smtClean="0">
                <a:latin typeface="Arial Narrow" pitchFamily="34" charset="0"/>
              </a:rPr>
              <a:t>предложе́ния</a:t>
            </a:r>
            <a:r>
              <a:rPr lang="ru-RU" sz="4900" b="1" dirty="0" smtClean="0">
                <a:latin typeface="Arial Narrow" pitchFamily="34" charset="0"/>
              </a:rPr>
              <a:t>.</a:t>
            </a:r>
            <a:br>
              <a:rPr lang="ru-RU" sz="4900" b="1" dirty="0" smtClean="0">
                <a:latin typeface="Arial Narrow" pitchFamily="34" charset="0"/>
              </a:rPr>
            </a:br>
            <a:r>
              <a:rPr lang="ru-RU" sz="4900" b="1" dirty="0" err="1" smtClean="0">
                <a:latin typeface="Arial Narrow" pitchFamily="34" charset="0"/>
              </a:rPr>
              <a:t>Подбери́те</a:t>
            </a:r>
            <a:r>
              <a:rPr lang="ru-RU" sz="4900" b="1" dirty="0" smtClean="0">
                <a:latin typeface="Arial Narrow" pitchFamily="34" charset="0"/>
              </a:rPr>
              <a:t>  </a:t>
            </a:r>
            <a:r>
              <a:rPr lang="ru-RU" sz="4900" b="1" dirty="0" err="1" smtClean="0">
                <a:latin typeface="Arial Narrow" pitchFamily="34" charset="0"/>
              </a:rPr>
              <a:t>предложе́ние</a:t>
            </a:r>
            <a:r>
              <a:rPr lang="ru-RU" sz="4900" b="1" dirty="0" smtClean="0">
                <a:latin typeface="Arial Narrow" pitchFamily="34" charset="0"/>
              </a:rPr>
              <a:t> </a:t>
            </a:r>
            <a:br>
              <a:rPr lang="ru-RU" sz="4900" b="1" dirty="0" smtClean="0">
                <a:latin typeface="Arial Narrow" pitchFamily="34" charset="0"/>
              </a:rPr>
            </a:br>
            <a:r>
              <a:rPr lang="ru-RU" sz="4900" b="1" dirty="0" smtClean="0">
                <a:latin typeface="Arial Narrow" pitchFamily="34" charset="0"/>
              </a:rPr>
              <a:t>к </a:t>
            </a:r>
            <a:r>
              <a:rPr lang="ru-RU" sz="4900" b="1" dirty="0" err="1" smtClean="0">
                <a:latin typeface="Arial Narrow" pitchFamily="34" charset="0"/>
              </a:rPr>
              <a:t>фотогра́фии</a:t>
            </a:r>
            <a:r>
              <a:rPr lang="ru-RU" sz="4900" b="1" dirty="0" smtClean="0">
                <a:latin typeface="Arial Narrow" pitchFamily="34" charset="0"/>
              </a:rPr>
              <a:t>.</a:t>
            </a:r>
            <a:endParaRPr lang="ru-RU" sz="4900" b="1" dirty="0">
              <a:latin typeface="Arial Narrow" pitchFamily="34" charset="0"/>
            </a:endParaRPr>
          </a:p>
        </p:txBody>
      </p:sp>
      <p:pic>
        <p:nvPicPr>
          <p:cNvPr id="25602" name="Picture 2" descr="http://www.draxe.com/wp-content/uploads/2011/09/iStock_000006979618Small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48064" y="3501008"/>
            <a:ext cx="3744416" cy="266429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6" name="TextBox 5"/>
          <p:cNvSpPr txBox="1"/>
          <p:nvPr/>
        </p:nvSpPr>
        <p:spPr>
          <a:xfrm>
            <a:off x="251520" y="2708920"/>
            <a:ext cx="5328592" cy="37933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u="sng" dirty="0" err="1" smtClean="0">
                <a:latin typeface="Arial Narrow" pitchFamily="34" charset="0"/>
              </a:rPr>
              <a:t>Вы</a:t>
            </a:r>
            <a:r>
              <a:rPr lang="ru-RU" sz="3200" b="1" u="sng" dirty="0" err="1" smtClean="0">
                <a:latin typeface="Times New Roman"/>
                <a:cs typeface="Times New Roman"/>
              </a:rPr>
              <a:t>́</a:t>
            </a:r>
            <a:r>
              <a:rPr lang="ru-RU" sz="3200" b="1" u="sng" dirty="0" err="1" smtClean="0">
                <a:latin typeface="Arial Narrow" pitchFamily="34" charset="0"/>
              </a:rPr>
              <a:t>берите</a:t>
            </a:r>
            <a:r>
              <a:rPr lang="ru-RU" sz="3200" b="1" u="sng" dirty="0" smtClean="0">
                <a:latin typeface="Arial Narrow" pitchFamily="34" charset="0"/>
              </a:rPr>
              <a:t>  </a:t>
            </a:r>
            <a:r>
              <a:rPr lang="ru-RU" sz="3200" b="1" u="sng" dirty="0" err="1" smtClean="0">
                <a:latin typeface="Arial Narrow" pitchFamily="34" charset="0"/>
              </a:rPr>
              <a:t>вариа</a:t>
            </a:r>
            <a:r>
              <a:rPr lang="ru-RU" sz="3200" b="1" u="sng" dirty="0" err="1" smtClean="0">
                <a:latin typeface="Times New Roman"/>
                <a:cs typeface="Times New Roman"/>
              </a:rPr>
              <a:t>́</a:t>
            </a:r>
            <a:r>
              <a:rPr lang="ru-RU" sz="3200" b="1" u="sng" dirty="0" err="1" smtClean="0">
                <a:latin typeface="Arial Narrow" pitchFamily="34" charset="0"/>
              </a:rPr>
              <a:t>нт</a:t>
            </a:r>
            <a:r>
              <a:rPr lang="ru-RU" sz="3200" b="1" u="sng" dirty="0" smtClean="0">
                <a:latin typeface="Arial Narrow" pitchFamily="34" charset="0"/>
              </a:rPr>
              <a:t>  </a:t>
            </a:r>
            <a:r>
              <a:rPr lang="ru-RU" sz="3200" b="1" u="sng" dirty="0" err="1" smtClean="0">
                <a:latin typeface="Arial Narrow" pitchFamily="34" charset="0"/>
              </a:rPr>
              <a:t>отве</a:t>
            </a:r>
            <a:r>
              <a:rPr lang="ru-RU" sz="3200" b="1" u="sng" dirty="0" err="1" smtClean="0">
                <a:latin typeface="Times New Roman"/>
                <a:cs typeface="Times New Roman"/>
              </a:rPr>
              <a:t>́</a:t>
            </a:r>
            <a:r>
              <a:rPr lang="ru-RU" sz="3200" b="1" u="sng" dirty="0" err="1" smtClean="0">
                <a:latin typeface="Arial Narrow" pitchFamily="34" charset="0"/>
              </a:rPr>
              <a:t>та</a:t>
            </a:r>
            <a:r>
              <a:rPr lang="ru-RU" sz="3200" b="1" u="sng" dirty="0" smtClean="0">
                <a:latin typeface="Arial Narrow" pitchFamily="34" charset="0"/>
              </a:rPr>
              <a:t>.</a:t>
            </a:r>
          </a:p>
          <a:p>
            <a:r>
              <a:rPr lang="ru-RU" sz="1050" b="1" u="sng" dirty="0" smtClean="0"/>
              <a:t> 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arenR"/>
            </a:pPr>
            <a:r>
              <a:rPr lang="ru-RU" sz="4400" dirty="0" smtClean="0">
                <a:latin typeface="Arial Narrow" pitchFamily="34" charset="0"/>
              </a:rPr>
              <a:t> </a:t>
            </a:r>
            <a:r>
              <a:rPr lang="ru-RU" sz="4400" dirty="0" err="1" smtClean="0">
                <a:latin typeface="Arial Narrow" pitchFamily="34" charset="0"/>
              </a:rPr>
              <a:t>Де</a:t>
            </a:r>
            <a:r>
              <a:rPr lang="ru-RU" sz="4400" dirty="0" err="1" smtClean="0">
                <a:latin typeface="Times New Roman"/>
                <a:cs typeface="Times New Roman"/>
              </a:rPr>
              <a:t>́</a:t>
            </a:r>
            <a:r>
              <a:rPr lang="ru-RU" sz="4400" dirty="0" err="1" smtClean="0">
                <a:latin typeface="Arial Narrow" pitchFamily="34" charset="0"/>
              </a:rPr>
              <a:t>душка</a:t>
            </a:r>
            <a:r>
              <a:rPr lang="ru-RU" sz="4400" dirty="0" smtClean="0">
                <a:latin typeface="Arial Narrow" pitchFamily="34" charset="0"/>
              </a:rPr>
              <a:t>  пьёт  сок.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arenR"/>
            </a:pPr>
            <a:r>
              <a:rPr lang="ru-RU" sz="4400" dirty="0" smtClean="0">
                <a:latin typeface="Arial Narrow" pitchFamily="34" charset="0"/>
              </a:rPr>
              <a:t> </a:t>
            </a:r>
            <a:r>
              <a:rPr lang="ru-RU" sz="4400" dirty="0" err="1" smtClean="0">
                <a:latin typeface="Arial Narrow" pitchFamily="34" charset="0"/>
              </a:rPr>
              <a:t>Де</a:t>
            </a:r>
            <a:r>
              <a:rPr lang="ru-RU" sz="4400" dirty="0" err="1" smtClean="0">
                <a:latin typeface="Times New Roman"/>
                <a:cs typeface="Times New Roman"/>
              </a:rPr>
              <a:t>́</a:t>
            </a:r>
            <a:r>
              <a:rPr lang="ru-RU" sz="4400" dirty="0" err="1" smtClean="0">
                <a:latin typeface="Arial Narrow" pitchFamily="34" charset="0"/>
              </a:rPr>
              <a:t>вочка</a:t>
            </a:r>
            <a:r>
              <a:rPr lang="ru-RU" sz="4400" dirty="0" smtClean="0">
                <a:latin typeface="Arial Narrow" pitchFamily="34" charset="0"/>
              </a:rPr>
              <a:t>  пьёт  сок.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arenR"/>
            </a:pPr>
            <a:r>
              <a:rPr lang="ru-RU" sz="4400" dirty="0" smtClean="0">
                <a:latin typeface="Arial Narrow" pitchFamily="34" charset="0"/>
              </a:rPr>
              <a:t> </a:t>
            </a:r>
            <a:r>
              <a:rPr lang="ru-RU" sz="4400" dirty="0" err="1" smtClean="0">
                <a:latin typeface="Arial Narrow" pitchFamily="34" charset="0"/>
              </a:rPr>
              <a:t>Де</a:t>
            </a:r>
            <a:r>
              <a:rPr lang="ru-RU" sz="4400" dirty="0" err="1" smtClean="0">
                <a:latin typeface="Times New Roman"/>
                <a:cs typeface="Times New Roman"/>
              </a:rPr>
              <a:t>́</a:t>
            </a:r>
            <a:r>
              <a:rPr lang="ru-RU" sz="4400" dirty="0" err="1" smtClean="0">
                <a:latin typeface="Arial Narrow" pitchFamily="34" charset="0"/>
              </a:rPr>
              <a:t>вочка</a:t>
            </a:r>
            <a:r>
              <a:rPr lang="ru-RU" sz="4400" dirty="0" smtClean="0">
                <a:latin typeface="Arial Narrow" pitchFamily="34" charset="0"/>
              </a:rPr>
              <a:t>  пьёт  чай.</a:t>
            </a:r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4139952" y="1916832"/>
            <a:ext cx="214314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>
            <a:off x="2411760" y="548680"/>
            <a:ext cx="214314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>
            <a:off x="6156176" y="548680"/>
            <a:ext cx="214314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>
            <a:off x="1979712" y="1268760"/>
            <a:ext cx="214314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единительная линия 27"/>
          <p:cNvCxnSpPr/>
          <p:nvPr/>
        </p:nvCxnSpPr>
        <p:spPr>
          <a:xfrm>
            <a:off x="1691680" y="5805264"/>
            <a:ext cx="214314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единительная линия 28"/>
          <p:cNvCxnSpPr/>
          <p:nvPr/>
        </p:nvCxnSpPr>
        <p:spPr>
          <a:xfrm>
            <a:off x="5724128" y="1196752"/>
            <a:ext cx="214314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единительная линия 29"/>
          <p:cNvCxnSpPr/>
          <p:nvPr/>
        </p:nvCxnSpPr>
        <p:spPr>
          <a:xfrm>
            <a:off x="3779912" y="2852936"/>
            <a:ext cx="214314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единительная линия 30"/>
          <p:cNvCxnSpPr/>
          <p:nvPr/>
        </p:nvCxnSpPr>
        <p:spPr>
          <a:xfrm>
            <a:off x="3635896" y="1916832"/>
            <a:ext cx="214314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/>
          <p:cNvCxnSpPr/>
          <p:nvPr/>
        </p:nvCxnSpPr>
        <p:spPr>
          <a:xfrm>
            <a:off x="1691680" y="4797152"/>
            <a:ext cx="214314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8" descr="https://ds04.infourok.ru/uploads/ex/0b23/00086f92-592301d3/img1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1151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179512" y="620688"/>
            <a:ext cx="8229600" cy="1643063"/>
          </a:xfrm>
        </p:spPr>
        <p:txBody>
          <a:bodyPr>
            <a:noAutofit/>
          </a:bodyPr>
          <a:lstStyle/>
          <a:p>
            <a:r>
              <a:rPr lang="ru-RU" b="1" dirty="0" smtClean="0">
                <a:latin typeface="Arial Narrow" pitchFamily="34" charset="0"/>
              </a:rPr>
              <a:t>     4. </a:t>
            </a:r>
            <a:r>
              <a:rPr lang="ru-RU" b="1" dirty="0" err="1" smtClean="0">
                <a:latin typeface="Arial Narrow" pitchFamily="34" charset="0"/>
              </a:rPr>
              <a:t>Прочита</a:t>
            </a:r>
            <a:r>
              <a:rPr lang="ru-RU" b="1" dirty="0" err="1" smtClean="0">
                <a:latin typeface="Times New Roman"/>
                <a:cs typeface="Times New Roman"/>
              </a:rPr>
              <a:t>́</a:t>
            </a:r>
            <a:r>
              <a:rPr lang="ru-RU" b="1" dirty="0" err="1" smtClean="0">
                <a:latin typeface="Arial Narrow" pitchFamily="34" charset="0"/>
              </a:rPr>
              <a:t>йте</a:t>
            </a:r>
            <a:r>
              <a:rPr lang="ru-RU" b="1" dirty="0" smtClean="0">
                <a:latin typeface="Arial Narrow" pitchFamily="34" charset="0"/>
              </a:rPr>
              <a:t>  </a:t>
            </a:r>
            <a:r>
              <a:rPr lang="ru-RU" b="1" dirty="0" err="1" smtClean="0">
                <a:latin typeface="Arial Narrow" pitchFamily="34" charset="0"/>
              </a:rPr>
              <a:t>сло</a:t>
            </a:r>
            <a:r>
              <a:rPr lang="ru-RU" b="1" dirty="0" err="1" smtClean="0">
                <a:latin typeface="Times New Roman"/>
                <a:cs typeface="Times New Roman"/>
              </a:rPr>
              <a:t>́</a:t>
            </a:r>
            <a:r>
              <a:rPr lang="ru-RU" b="1" dirty="0" err="1" smtClean="0">
                <a:latin typeface="Arial Narrow" pitchFamily="34" charset="0"/>
              </a:rPr>
              <a:t>во</a:t>
            </a:r>
            <a:r>
              <a:rPr lang="ru-RU" b="1" dirty="0" smtClean="0">
                <a:latin typeface="Arial Narrow" pitchFamily="34" charset="0"/>
              </a:rPr>
              <a:t>.</a:t>
            </a:r>
            <a:br>
              <a:rPr lang="ru-RU" b="1" dirty="0" smtClean="0">
                <a:latin typeface="Arial Narrow" pitchFamily="34" charset="0"/>
              </a:rPr>
            </a:br>
            <a:r>
              <a:rPr lang="ru-RU" b="1" dirty="0" err="1" smtClean="0">
                <a:latin typeface="Arial Narrow" pitchFamily="34" charset="0"/>
              </a:rPr>
              <a:t>Напиши</a:t>
            </a:r>
            <a:r>
              <a:rPr lang="ru-RU" b="1" dirty="0" err="1" smtClean="0">
                <a:latin typeface="Times New Roman"/>
                <a:cs typeface="Times New Roman"/>
              </a:rPr>
              <a:t>́</a:t>
            </a:r>
            <a:r>
              <a:rPr lang="ru-RU" b="1" dirty="0" err="1" smtClean="0">
                <a:latin typeface="Arial Narrow" pitchFamily="34" charset="0"/>
              </a:rPr>
              <a:t>те</a:t>
            </a:r>
            <a:r>
              <a:rPr lang="ru-RU" b="1" dirty="0" smtClean="0">
                <a:latin typeface="Arial Narrow" pitchFamily="34" charset="0"/>
              </a:rPr>
              <a:t>  </a:t>
            </a:r>
            <a:r>
              <a:rPr lang="ru-RU" b="1" dirty="0" err="1" smtClean="0">
                <a:latin typeface="Arial Narrow" pitchFamily="34" charset="0"/>
              </a:rPr>
              <a:t>второ</a:t>
            </a:r>
            <a:r>
              <a:rPr lang="ru-RU" b="1" dirty="0" err="1" smtClean="0">
                <a:latin typeface="Times New Roman"/>
                <a:cs typeface="Times New Roman"/>
              </a:rPr>
              <a:t>́</a:t>
            </a:r>
            <a:r>
              <a:rPr lang="ru-RU" b="1" dirty="0" err="1" smtClean="0">
                <a:latin typeface="Arial Narrow" pitchFamily="34" charset="0"/>
              </a:rPr>
              <a:t>й</a:t>
            </a:r>
            <a:r>
              <a:rPr lang="ru-RU" b="1" dirty="0" smtClean="0">
                <a:latin typeface="Arial Narrow" pitchFamily="34" charset="0"/>
              </a:rPr>
              <a:t>  звук  в </a:t>
            </a:r>
            <a:r>
              <a:rPr lang="ru-RU" b="1" dirty="0" err="1" smtClean="0">
                <a:latin typeface="Arial Narrow" pitchFamily="34" charset="0"/>
              </a:rPr>
              <a:t>сло</a:t>
            </a:r>
            <a:r>
              <a:rPr lang="ru-RU" b="1" dirty="0" err="1" smtClean="0">
                <a:latin typeface="Times New Roman"/>
                <a:cs typeface="Times New Roman"/>
              </a:rPr>
              <a:t>́</a:t>
            </a:r>
            <a:r>
              <a:rPr lang="ru-RU" b="1" dirty="0" err="1" smtClean="0">
                <a:latin typeface="Arial Narrow" pitchFamily="34" charset="0"/>
              </a:rPr>
              <a:t>ве</a:t>
            </a:r>
            <a:r>
              <a:rPr lang="ru-RU" b="1" dirty="0" smtClean="0">
                <a:latin typeface="Arial Narrow" pitchFamily="34" charset="0"/>
              </a:rPr>
              <a:t>.</a:t>
            </a:r>
            <a:br>
              <a:rPr lang="ru-RU" b="1" dirty="0" smtClean="0">
                <a:latin typeface="Arial Narrow" pitchFamily="34" charset="0"/>
              </a:rPr>
            </a:br>
            <a:r>
              <a:rPr lang="ru-RU" b="1" dirty="0" smtClean="0"/>
              <a:t>          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575556" y="1996845"/>
            <a:ext cx="5256584" cy="10795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2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8000" b="1" dirty="0" smtClean="0">
                <a:solidFill>
                  <a:srgbClr val="C00000"/>
                </a:solidFill>
                <a:latin typeface="Arial Narrow" pitchFamily="34" charset="0"/>
                <a:ea typeface="+mj-ea"/>
                <a:cs typeface="+mj-cs"/>
              </a:rPr>
              <a:t>в</a:t>
            </a:r>
            <a:r>
              <a:rPr kumimoji="0" lang="ru-RU" sz="80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 Narrow" pitchFamily="34" charset="0"/>
                <a:ea typeface="+mj-ea"/>
                <a:cs typeface="+mj-cs"/>
              </a:rPr>
              <a:t>орона</a:t>
            </a:r>
            <a:endParaRPr kumimoji="0" lang="ru-RU" sz="44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 Narrow" pitchFamily="34" charset="0"/>
              <a:ea typeface="+mj-ea"/>
              <a:cs typeface="+mj-cs"/>
            </a:endParaRP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3563888" y="1268760"/>
            <a:ext cx="214314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6660232" y="620688"/>
            <a:ext cx="214314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>
            <a:off x="3275856" y="620688"/>
            <a:ext cx="214314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194" name="AutoShape 2" descr="https://s0.slide-share.ru/s_image/3492bfb22f6cd7588bd27641616c328e/4abfc9db-3b56-4e40-a63c-aee8bc88dfa2.jpe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196" name="AutoShape 4" descr="https://s0.slide-share.ru/s_image/3492bfb22f6cd7588bd27641616c328e/4abfc9db-3b56-4e40-a63c-aee8bc88dfa2.jpe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198" name="AutoShape 6" descr="https://s0.slide-share.ru/s_image/3492bfb22f6cd7588bd27641616c328e/4abfc9db-3b56-4e40-a63c-aee8bc88dfa2.jpe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200" name="AutoShape 8" descr="https://s0.slide-share.ru/s_image/3492bfb22f6cd7588bd27641616c328e/4abfc9db-3b56-4e40-a63c-aee8bc88dfa2.jpe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8202" name="Picture 10" descr="http://irkipedia.ru/sites/default/files/198seraya_vorona.jpg"/>
          <p:cNvPicPr>
            <a:picLocks noChangeAspect="1" noChangeArrowheads="1"/>
          </p:cNvPicPr>
          <p:nvPr/>
        </p:nvPicPr>
        <p:blipFill>
          <a:blip r:embed="rId3" cstate="print"/>
          <a:srcRect l="2163" t="12259" b="1926"/>
          <a:stretch>
            <a:fillRect/>
          </a:stretch>
        </p:blipFill>
        <p:spPr bwMode="auto">
          <a:xfrm>
            <a:off x="4788024" y="3645024"/>
            <a:ext cx="3384376" cy="23569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8" descr="https://ds04.infourok.ru/uploads/ex/0b23/00086f92-592301d3/img1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1151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323528" y="620688"/>
            <a:ext cx="8229600" cy="1728094"/>
          </a:xfrm>
        </p:spPr>
        <p:txBody>
          <a:bodyPr>
            <a:noAutofit/>
          </a:bodyPr>
          <a:lstStyle/>
          <a:p>
            <a:r>
              <a:rPr lang="ru-RU" b="1" dirty="0" smtClean="0">
                <a:latin typeface="Arial Narrow" pitchFamily="34" charset="0"/>
              </a:rPr>
              <a:t>5. </a:t>
            </a:r>
            <a:r>
              <a:rPr lang="ru-RU" b="1" dirty="0" err="1" smtClean="0">
                <a:latin typeface="Arial Narrow" pitchFamily="34" charset="0"/>
              </a:rPr>
              <a:t>Прочита́йте</a:t>
            </a:r>
            <a:r>
              <a:rPr lang="ru-RU" b="1" dirty="0" smtClean="0">
                <a:latin typeface="Arial Narrow" pitchFamily="34" charset="0"/>
              </a:rPr>
              <a:t>  </a:t>
            </a:r>
            <a:r>
              <a:rPr lang="ru-RU" b="1" dirty="0" err="1" smtClean="0">
                <a:latin typeface="Arial Narrow" pitchFamily="34" charset="0"/>
              </a:rPr>
              <a:t>предложе́ние</a:t>
            </a:r>
            <a:r>
              <a:rPr lang="ru-RU" b="1" dirty="0" smtClean="0">
                <a:latin typeface="Arial Narrow" pitchFamily="34" charset="0"/>
              </a:rPr>
              <a:t/>
            </a:r>
            <a:br>
              <a:rPr lang="ru-RU" b="1" dirty="0" smtClean="0">
                <a:latin typeface="Arial Narrow" pitchFamily="34" charset="0"/>
              </a:rPr>
            </a:br>
            <a:r>
              <a:rPr lang="ru-RU" b="1" dirty="0" err="1" smtClean="0">
                <a:latin typeface="Arial Narrow" pitchFamily="34" charset="0"/>
              </a:rPr>
              <a:t>Допо́лните</a:t>
            </a:r>
            <a:r>
              <a:rPr lang="ru-RU" b="1" dirty="0" smtClean="0">
                <a:latin typeface="Arial Narrow" pitchFamily="34" charset="0"/>
              </a:rPr>
              <a:t>  </a:t>
            </a:r>
            <a:r>
              <a:rPr lang="ru-RU" b="1" dirty="0" err="1" smtClean="0">
                <a:latin typeface="Arial Narrow" pitchFamily="34" charset="0"/>
              </a:rPr>
              <a:t>предложе́ния</a:t>
            </a:r>
            <a:r>
              <a:rPr lang="ru-RU" b="1" dirty="0" smtClean="0">
                <a:latin typeface="Arial Narrow" pitchFamily="34" charset="0"/>
              </a:rPr>
              <a:t> </a:t>
            </a:r>
            <a:br>
              <a:rPr lang="ru-RU" b="1" dirty="0" smtClean="0">
                <a:latin typeface="Arial Narrow" pitchFamily="34" charset="0"/>
              </a:rPr>
            </a:br>
            <a:r>
              <a:rPr lang="ru-RU" b="1" dirty="0" smtClean="0">
                <a:latin typeface="Arial Narrow" pitchFamily="34" charset="0"/>
              </a:rPr>
              <a:t>по </a:t>
            </a:r>
            <a:r>
              <a:rPr lang="ru-RU" b="1" dirty="0" err="1" smtClean="0">
                <a:latin typeface="Arial Narrow" pitchFamily="34" charset="0"/>
              </a:rPr>
              <a:t>карти́нкам</a:t>
            </a:r>
            <a:r>
              <a:rPr lang="ru-RU" b="1" dirty="0" smtClean="0">
                <a:latin typeface="Arial Narrow" pitchFamily="34" charset="0"/>
              </a:rPr>
              <a:t>. </a:t>
            </a:r>
            <a:endParaRPr lang="ru-RU" b="1" dirty="0">
              <a:latin typeface="Arial Narrow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395536" y="2996952"/>
            <a:ext cx="8281168" cy="3529012"/>
          </a:xfrm>
        </p:spPr>
        <p:txBody>
          <a:bodyPr>
            <a:normAutofit fontScale="47500" lnSpcReduction="20000"/>
          </a:bodyPr>
          <a:lstStyle/>
          <a:p>
            <a:pPr>
              <a:buNone/>
            </a:pPr>
            <a:endParaRPr lang="ru-RU" dirty="0" smtClean="0"/>
          </a:p>
          <a:p>
            <a:pPr>
              <a:lnSpc>
                <a:spcPct val="120000"/>
              </a:lnSpc>
              <a:buNone/>
            </a:pPr>
            <a:r>
              <a:rPr lang="ru-RU" sz="8000" b="1" dirty="0" err="1" smtClean="0">
                <a:solidFill>
                  <a:srgbClr val="7030A0"/>
                </a:solidFill>
                <a:latin typeface="Arial Narrow" pitchFamily="34" charset="0"/>
              </a:rPr>
              <a:t>Ма</a:t>
            </a:r>
            <a:r>
              <a:rPr lang="ru-RU" sz="8000" b="1" dirty="0" err="1" smtClean="0">
                <a:solidFill>
                  <a:srgbClr val="7030A0"/>
                </a:solidFill>
                <a:latin typeface="Times New Roman"/>
                <a:cs typeface="Times New Roman"/>
              </a:rPr>
              <a:t>́</a:t>
            </a:r>
            <a:r>
              <a:rPr lang="ru-RU" sz="8000" b="1" dirty="0" err="1" smtClean="0">
                <a:solidFill>
                  <a:srgbClr val="7030A0"/>
                </a:solidFill>
                <a:latin typeface="Arial Narrow" pitchFamily="34" charset="0"/>
              </a:rPr>
              <a:t>льчик</a:t>
            </a:r>
            <a:r>
              <a:rPr lang="ru-RU" sz="8000" b="1" dirty="0" smtClean="0">
                <a:solidFill>
                  <a:srgbClr val="7030A0"/>
                </a:solidFill>
                <a:latin typeface="Arial Narrow" pitchFamily="34" charset="0"/>
              </a:rPr>
              <a:t>  </a:t>
            </a:r>
            <a:r>
              <a:rPr lang="ru-RU" sz="8000" b="1" dirty="0" err="1" smtClean="0">
                <a:solidFill>
                  <a:srgbClr val="7030A0"/>
                </a:solidFill>
                <a:latin typeface="Arial Narrow" pitchFamily="34" charset="0"/>
              </a:rPr>
              <a:t>ката</a:t>
            </a:r>
            <a:r>
              <a:rPr lang="ru-RU" sz="8000" b="1" dirty="0" err="1" smtClean="0">
                <a:solidFill>
                  <a:srgbClr val="7030A0"/>
                </a:solidFill>
                <a:latin typeface="Times New Roman"/>
                <a:cs typeface="Times New Roman"/>
              </a:rPr>
              <a:t>́</a:t>
            </a:r>
            <a:r>
              <a:rPr lang="ru-RU" sz="8000" b="1" dirty="0" err="1" smtClean="0">
                <a:solidFill>
                  <a:srgbClr val="7030A0"/>
                </a:solidFill>
                <a:latin typeface="Arial Narrow" pitchFamily="34" charset="0"/>
              </a:rPr>
              <a:t>ется</a:t>
            </a:r>
            <a:r>
              <a:rPr lang="ru-RU" sz="8000" b="1" dirty="0" smtClean="0">
                <a:solidFill>
                  <a:srgbClr val="7030A0"/>
                </a:solidFill>
                <a:latin typeface="Arial Narrow" pitchFamily="34" charset="0"/>
              </a:rPr>
              <a:t>  на                            </a:t>
            </a:r>
            <a:r>
              <a:rPr lang="ru-RU" sz="9300" b="1" dirty="0" smtClean="0">
                <a:solidFill>
                  <a:srgbClr val="7030A0"/>
                </a:solidFill>
                <a:latin typeface="Arial Narrow" pitchFamily="34" charset="0"/>
              </a:rPr>
              <a:t>.</a:t>
            </a:r>
            <a:endParaRPr lang="ru-RU" sz="9300" b="1" dirty="0" smtClean="0">
              <a:latin typeface="Arial Narrow" pitchFamily="34" charset="0"/>
            </a:endParaRPr>
          </a:p>
          <a:p>
            <a:pPr>
              <a:lnSpc>
                <a:spcPct val="120000"/>
              </a:lnSpc>
              <a:buNone/>
            </a:pPr>
            <a:endParaRPr lang="ru-RU" sz="7000" dirty="0" smtClean="0">
              <a:latin typeface="Arial Narrow" pitchFamily="34" charset="0"/>
            </a:endParaRPr>
          </a:p>
          <a:p>
            <a:pPr>
              <a:lnSpc>
                <a:spcPct val="120000"/>
              </a:lnSpc>
              <a:buNone/>
            </a:pPr>
            <a:r>
              <a:rPr lang="ru-RU" sz="8000" b="1" dirty="0" err="1" smtClean="0">
                <a:solidFill>
                  <a:srgbClr val="7030A0"/>
                </a:solidFill>
                <a:latin typeface="Arial Narrow" pitchFamily="34" charset="0"/>
              </a:rPr>
              <a:t>Де</a:t>
            </a:r>
            <a:r>
              <a:rPr lang="ru-RU" sz="8000" b="1" dirty="0" err="1" smtClean="0">
                <a:solidFill>
                  <a:srgbClr val="7030A0"/>
                </a:solidFill>
                <a:latin typeface="Times New Roman"/>
                <a:cs typeface="Times New Roman"/>
              </a:rPr>
              <a:t>́</a:t>
            </a:r>
            <a:r>
              <a:rPr lang="ru-RU" sz="8000" b="1" dirty="0" err="1" smtClean="0">
                <a:solidFill>
                  <a:srgbClr val="7030A0"/>
                </a:solidFill>
                <a:latin typeface="Arial Narrow" pitchFamily="34" charset="0"/>
              </a:rPr>
              <a:t>вочка</a:t>
            </a:r>
            <a:r>
              <a:rPr lang="ru-RU" sz="8000" b="1" dirty="0" smtClean="0">
                <a:solidFill>
                  <a:srgbClr val="7030A0"/>
                </a:solidFill>
                <a:latin typeface="Arial Narrow" pitchFamily="34" charset="0"/>
              </a:rPr>
              <a:t>  взяла</a:t>
            </a:r>
            <a:r>
              <a:rPr lang="ru-RU" sz="8000" b="1" dirty="0" smtClean="0">
                <a:solidFill>
                  <a:srgbClr val="7030A0"/>
                </a:solidFill>
                <a:latin typeface="Times New Roman"/>
                <a:cs typeface="Times New Roman"/>
              </a:rPr>
              <a:t>́</a:t>
            </a:r>
            <a:r>
              <a:rPr lang="ru-RU" sz="8000" b="1" dirty="0" smtClean="0">
                <a:solidFill>
                  <a:srgbClr val="7030A0"/>
                </a:solidFill>
                <a:latin typeface="Arial Narrow" pitchFamily="34" charset="0"/>
              </a:rPr>
              <a:t>  зелёный </a:t>
            </a:r>
            <a:r>
              <a:rPr lang="ru-RU" sz="8000" b="1" dirty="0" smtClean="0">
                <a:solidFill>
                  <a:srgbClr val="7030A0"/>
                </a:solidFill>
                <a:latin typeface="Arial Narrow" pitchFamily="34" charset="0"/>
              </a:rPr>
              <a:t>                 </a:t>
            </a:r>
            <a:r>
              <a:rPr lang="ru-RU" sz="9300" b="1" dirty="0" smtClean="0">
                <a:latin typeface="Arial Narrow" pitchFamily="34" charset="0"/>
              </a:rPr>
              <a:t>.</a:t>
            </a:r>
            <a:r>
              <a:rPr lang="ru-RU" sz="6900" dirty="0" smtClean="0">
                <a:latin typeface="Arial Narrow" pitchFamily="34" charset="0"/>
              </a:rPr>
              <a:t> </a:t>
            </a:r>
            <a:endParaRPr lang="ru-RU" sz="6900" dirty="0" smtClean="0">
              <a:latin typeface="Arial Narrow" pitchFamily="34" charset="0"/>
            </a:endParaRP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 </a:t>
            </a:r>
            <a:endParaRPr lang="ru-RU" dirty="0"/>
          </a:p>
        </p:txBody>
      </p:sp>
      <p:cxnSp>
        <p:nvCxnSpPr>
          <p:cNvPr id="16" name="Прямая соединительная линия 15"/>
          <p:cNvCxnSpPr/>
          <p:nvPr/>
        </p:nvCxnSpPr>
        <p:spPr>
          <a:xfrm>
            <a:off x="5652120" y="1340768"/>
            <a:ext cx="214314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1907704" y="1340768"/>
            <a:ext cx="214314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Дуга 17"/>
          <p:cNvSpPr/>
          <p:nvPr/>
        </p:nvSpPr>
        <p:spPr>
          <a:xfrm rot="7307752">
            <a:off x="3159659" y="1946893"/>
            <a:ext cx="428628" cy="642942"/>
          </a:xfrm>
          <a:prstGeom prst="arc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9" name="Прямая соединительная линия 18"/>
          <p:cNvCxnSpPr/>
          <p:nvPr/>
        </p:nvCxnSpPr>
        <p:spPr>
          <a:xfrm>
            <a:off x="3131840" y="1988840"/>
            <a:ext cx="214314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/>
          <p:nvPr/>
        </p:nvCxnSpPr>
        <p:spPr>
          <a:xfrm>
            <a:off x="6012160" y="620688"/>
            <a:ext cx="214314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>
            <a:off x="1259632" y="4869160"/>
            <a:ext cx="214314" cy="0"/>
          </a:xfrm>
          <a:prstGeom prst="line">
            <a:avLst/>
          </a:prstGeom>
          <a:ln w="381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/>
          <p:cNvCxnSpPr/>
          <p:nvPr/>
        </p:nvCxnSpPr>
        <p:spPr>
          <a:xfrm>
            <a:off x="2339752" y="620688"/>
            <a:ext cx="214314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172" name="Picture 4" descr="https://img2.freepng.ru/20180609/ky/kisspng-chair-garden-furniture-sled-vector-5b1c93e4b94880.679231171528599524758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64088" y="2705719"/>
            <a:ext cx="2232248" cy="1587377"/>
          </a:xfrm>
          <a:prstGeom prst="rect">
            <a:avLst/>
          </a:prstGeom>
          <a:noFill/>
        </p:spPr>
      </p:pic>
      <p:pic>
        <p:nvPicPr>
          <p:cNvPr id="7174" name="Picture 6" descr="https://cdn.pixabay.com/photo/2016/04/09/16/10/pen-1318368_1280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555178" flipH="1">
            <a:off x="5909823" y="4440665"/>
            <a:ext cx="1274014" cy="107005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8" descr="https://ds04.infourok.ru/uploads/ex/0b23/00086f92-592301d3/img1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1151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0" y="1628800"/>
            <a:ext cx="8229600" cy="121444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2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800" b="1" dirty="0" smtClean="0">
                <a:solidFill>
                  <a:schemeClr val="tx2"/>
                </a:solidFill>
                <a:latin typeface="Arial Narrow" pitchFamily="34" charset="0"/>
                <a:ea typeface="+mj-ea"/>
                <a:cs typeface="+mj-cs"/>
              </a:rPr>
              <a:t>Как  хорошо</a:t>
            </a:r>
            <a:r>
              <a:rPr lang="ru-RU" sz="4800" b="1" dirty="0" smtClean="0">
                <a:solidFill>
                  <a:schemeClr val="tx2"/>
                </a:solidFill>
                <a:latin typeface="Times New Roman"/>
                <a:ea typeface="+mj-ea"/>
                <a:cs typeface="Times New Roman"/>
              </a:rPr>
              <a:t>́</a:t>
            </a:r>
            <a:r>
              <a:rPr lang="ru-RU" sz="4800" b="1" dirty="0" smtClean="0">
                <a:solidFill>
                  <a:schemeClr val="tx2"/>
                </a:solidFill>
                <a:latin typeface="Arial Narrow" pitchFamily="34" charset="0"/>
                <a:ea typeface="+mj-ea"/>
                <a:cs typeface="+mj-cs"/>
              </a:rPr>
              <a:t>  </a:t>
            </a:r>
            <a:r>
              <a:rPr lang="ru-RU" sz="4800" b="1" dirty="0" err="1" smtClean="0">
                <a:solidFill>
                  <a:schemeClr val="tx2"/>
                </a:solidFill>
                <a:latin typeface="Arial Narrow" pitchFamily="34" charset="0"/>
                <a:ea typeface="+mj-ea"/>
                <a:cs typeface="+mj-cs"/>
              </a:rPr>
              <a:t>зимо</a:t>
            </a:r>
            <a:r>
              <a:rPr lang="ru-RU" sz="4800" b="1" dirty="0" err="1" smtClean="0">
                <a:solidFill>
                  <a:schemeClr val="tx2"/>
                </a:solidFill>
                <a:latin typeface="Times New Roman"/>
                <a:ea typeface="+mj-ea"/>
                <a:cs typeface="Times New Roman"/>
              </a:rPr>
              <a:t>́</a:t>
            </a:r>
            <a:r>
              <a:rPr lang="ru-RU" sz="4800" b="1" dirty="0" err="1" smtClean="0">
                <a:solidFill>
                  <a:schemeClr val="tx2"/>
                </a:solidFill>
                <a:latin typeface="Arial Narrow" pitchFamily="34" charset="0"/>
                <a:ea typeface="+mj-ea"/>
                <a:cs typeface="+mj-cs"/>
              </a:rPr>
              <a:t>й</a:t>
            </a:r>
            <a:r>
              <a:rPr lang="ru-RU" sz="4800" b="1" dirty="0" smtClean="0">
                <a:solidFill>
                  <a:schemeClr val="tx2"/>
                </a:solidFill>
                <a:latin typeface="Arial Narrow" pitchFamily="34" charset="0"/>
                <a:ea typeface="+mj-ea"/>
                <a:cs typeface="+mj-cs"/>
              </a:rPr>
              <a:t>  в лесу!</a:t>
            </a:r>
            <a:r>
              <a:rPr kumimoji="0" lang="ru-RU" sz="48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 Narrow" pitchFamily="34" charset="0"/>
                <a:ea typeface="+mj-ea"/>
                <a:cs typeface="+mj-cs"/>
              </a:rPr>
              <a:t> </a:t>
            </a:r>
            <a:endParaRPr kumimoji="0" lang="ru-RU" sz="48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Arial Narrow" pitchFamily="34" charset="0"/>
              <a:ea typeface="+mj-ea"/>
              <a:cs typeface="+mj-cs"/>
            </a:endParaRPr>
          </a:p>
        </p:txBody>
      </p:sp>
      <p:sp>
        <p:nvSpPr>
          <p:cNvPr id="14" name="Дуга 13"/>
          <p:cNvSpPr/>
          <p:nvPr/>
        </p:nvSpPr>
        <p:spPr>
          <a:xfrm rot="7307752">
            <a:off x="5823955" y="2162918"/>
            <a:ext cx="428628" cy="642942"/>
          </a:xfrm>
          <a:prstGeom prst="arc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0070C0"/>
              </a:solidFill>
            </a:endParaRPr>
          </a:p>
        </p:txBody>
      </p:sp>
      <p:cxnSp>
        <p:nvCxnSpPr>
          <p:cNvPr id="17" name="Прямая соединительная линия 16"/>
          <p:cNvCxnSpPr/>
          <p:nvPr/>
        </p:nvCxnSpPr>
        <p:spPr>
          <a:xfrm>
            <a:off x="6588224" y="1268760"/>
            <a:ext cx="214314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Заголовок 1"/>
          <p:cNvSpPr>
            <a:spLocks noGrp="1"/>
          </p:cNvSpPr>
          <p:nvPr>
            <p:ph type="title" idx="4294967295"/>
          </p:nvPr>
        </p:nvSpPr>
        <p:spPr>
          <a:xfrm>
            <a:off x="395536" y="548680"/>
            <a:ext cx="8215313" cy="1143000"/>
          </a:xfrm>
        </p:spPr>
        <p:txBody>
          <a:bodyPr>
            <a:noAutofit/>
          </a:bodyPr>
          <a:lstStyle/>
          <a:p>
            <a:r>
              <a:rPr lang="ru-RU" b="1" dirty="0" smtClean="0">
                <a:latin typeface="Arial Narrow" pitchFamily="34" charset="0"/>
              </a:rPr>
              <a:t>6. </a:t>
            </a:r>
            <a:r>
              <a:rPr lang="ru-RU" b="1" dirty="0" err="1" smtClean="0">
                <a:latin typeface="Arial Narrow" pitchFamily="34" charset="0"/>
              </a:rPr>
              <a:t>Прочита</a:t>
            </a:r>
            <a:r>
              <a:rPr lang="ru-RU" b="1" dirty="0" err="1" smtClean="0">
                <a:latin typeface="Times New Roman"/>
                <a:cs typeface="Times New Roman"/>
              </a:rPr>
              <a:t>́</a:t>
            </a:r>
            <a:r>
              <a:rPr lang="ru-RU" b="1" dirty="0" err="1" smtClean="0">
                <a:latin typeface="Arial Narrow" pitchFamily="34" charset="0"/>
              </a:rPr>
              <a:t>йте</a:t>
            </a:r>
            <a:r>
              <a:rPr lang="ru-RU" b="1" dirty="0" smtClean="0">
                <a:latin typeface="Arial Narrow" pitchFamily="34" charset="0"/>
              </a:rPr>
              <a:t>  </a:t>
            </a:r>
            <a:r>
              <a:rPr lang="ru-RU" b="1" dirty="0" err="1" smtClean="0">
                <a:latin typeface="Arial Narrow" pitchFamily="34" charset="0"/>
              </a:rPr>
              <a:t>предложе</a:t>
            </a:r>
            <a:r>
              <a:rPr lang="ru-RU" b="1" dirty="0" err="1" smtClean="0">
                <a:latin typeface="Times New Roman"/>
                <a:cs typeface="Times New Roman"/>
              </a:rPr>
              <a:t>́</a:t>
            </a:r>
            <a:r>
              <a:rPr lang="ru-RU" b="1" dirty="0" err="1" smtClean="0">
                <a:latin typeface="Arial Narrow" pitchFamily="34" charset="0"/>
              </a:rPr>
              <a:t>ние</a:t>
            </a:r>
            <a:r>
              <a:rPr lang="ru-RU" b="1" dirty="0" smtClean="0">
                <a:latin typeface="Arial Narrow" pitchFamily="34" charset="0"/>
              </a:rPr>
              <a:t>.</a:t>
            </a:r>
            <a:br>
              <a:rPr lang="ru-RU" b="1" dirty="0" smtClean="0">
                <a:latin typeface="Arial Narrow" pitchFamily="34" charset="0"/>
              </a:rPr>
            </a:br>
            <a:r>
              <a:rPr lang="ru-RU" b="1" dirty="0" err="1" smtClean="0">
                <a:latin typeface="Arial Narrow" pitchFamily="34" charset="0"/>
              </a:rPr>
              <a:t>Напиши</a:t>
            </a:r>
            <a:r>
              <a:rPr lang="ru-RU" b="1" dirty="0" err="1" smtClean="0">
                <a:latin typeface="Times New Roman"/>
                <a:cs typeface="Times New Roman"/>
              </a:rPr>
              <a:t>́</a:t>
            </a:r>
            <a:r>
              <a:rPr lang="ru-RU" b="1" dirty="0" err="1" smtClean="0">
                <a:latin typeface="Arial Narrow" pitchFamily="34" charset="0"/>
              </a:rPr>
              <a:t>те</a:t>
            </a:r>
            <a:r>
              <a:rPr lang="ru-RU" b="1" dirty="0" smtClean="0">
                <a:latin typeface="Arial Narrow" pitchFamily="34" charset="0"/>
              </a:rPr>
              <a:t>  </a:t>
            </a:r>
            <a:r>
              <a:rPr lang="ru-RU" b="1" dirty="0" err="1" smtClean="0">
                <a:latin typeface="Arial Narrow" pitchFamily="34" charset="0"/>
              </a:rPr>
              <a:t>схе</a:t>
            </a:r>
            <a:r>
              <a:rPr lang="ru-RU" b="1" dirty="0" err="1" smtClean="0">
                <a:latin typeface="Times New Roman"/>
                <a:cs typeface="Times New Roman"/>
              </a:rPr>
              <a:t>́</a:t>
            </a:r>
            <a:r>
              <a:rPr lang="ru-RU" b="1" dirty="0" err="1" smtClean="0">
                <a:latin typeface="Arial Narrow" pitchFamily="34" charset="0"/>
              </a:rPr>
              <a:t>му</a:t>
            </a:r>
            <a:r>
              <a:rPr lang="ru-RU" b="1" dirty="0" smtClean="0">
                <a:latin typeface="Arial Narrow" pitchFamily="34" charset="0"/>
              </a:rPr>
              <a:t>  к </a:t>
            </a:r>
            <a:r>
              <a:rPr lang="ru-RU" b="1" dirty="0" err="1" smtClean="0">
                <a:latin typeface="Arial Narrow" pitchFamily="34" charset="0"/>
              </a:rPr>
              <a:t>предложе</a:t>
            </a:r>
            <a:r>
              <a:rPr lang="ru-RU" b="1" dirty="0" err="1" smtClean="0">
                <a:latin typeface="Times New Roman"/>
                <a:cs typeface="Times New Roman"/>
              </a:rPr>
              <a:t>́</a:t>
            </a:r>
            <a:r>
              <a:rPr lang="ru-RU" b="1" dirty="0" err="1" smtClean="0">
                <a:latin typeface="Arial Narrow" pitchFamily="34" charset="0"/>
              </a:rPr>
              <a:t>нию</a:t>
            </a:r>
            <a:r>
              <a:rPr lang="ru-RU" b="1" dirty="0" smtClean="0">
                <a:latin typeface="Arial Narrow" pitchFamily="34" charset="0"/>
              </a:rPr>
              <a:t>.</a:t>
            </a:r>
            <a:endParaRPr lang="ru-RU" b="1" dirty="0">
              <a:latin typeface="Arial Narrow" pitchFamily="34" charset="0"/>
            </a:endParaRPr>
          </a:p>
        </p:txBody>
      </p:sp>
      <p:cxnSp>
        <p:nvCxnSpPr>
          <p:cNvPr id="34" name="Прямая соединительная линия 33"/>
          <p:cNvCxnSpPr/>
          <p:nvPr/>
        </p:nvCxnSpPr>
        <p:spPr>
          <a:xfrm>
            <a:off x="2051720" y="2204864"/>
            <a:ext cx="288032" cy="0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единительная линия 37"/>
          <p:cNvCxnSpPr/>
          <p:nvPr/>
        </p:nvCxnSpPr>
        <p:spPr>
          <a:xfrm>
            <a:off x="6012160" y="620688"/>
            <a:ext cx="187221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Прямая соединительная линия 38"/>
          <p:cNvCxnSpPr/>
          <p:nvPr/>
        </p:nvCxnSpPr>
        <p:spPr>
          <a:xfrm>
            <a:off x="2339752" y="620688"/>
            <a:ext cx="187221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Дуга 25"/>
          <p:cNvSpPr/>
          <p:nvPr/>
        </p:nvSpPr>
        <p:spPr>
          <a:xfrm rot="7307752">
            <a:off x="4743835" y="1298822"/>
            <a:ext cx="428628" cy="642942"/>
          </a:xfrm>
          <a:prstGeom prst="arc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3" name="Прямая соединительная линия 12"/>
          <p:cNvCxnSpPr/>
          <p:nvPr/>
        </p:nvCxnSpPr>
        <p:spPr>
          <a:xfrm>
            <a:off x="2627784" y="2204864"/>
            <a:ext cx="288032" cy="0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146" name="Picture 2" descr="https://ds04.infourok.ru/uploads/ex/0921/001517c0-584596e8/img1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79712" y="2852936"/>
            <a:ext cx="4536504" cy="340237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4" grpId="0" animBg="1"/>
      <p:bldP spid="2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8" descr="https://ds04.infourok.ru/uploads/ex/0b23/00086f92-592301d3/img1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1151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548680"/>
            <a:ext cx="8229600" cy="1143000"/>
          </a:xfrm>
        </p:spPr>
        <p:txBody>
          <a:bodyPr>
            <a:noAutofit/>
          </a:bodyPr>
          <a:lstStyle/>
          <a:p>
            <a:r>
              <a:rPr lang="ru-RU" b="1" dirty="0" smtClean="0">
                <a:latin typeface="Arial Narrow" pitchFamily="34" charset="0"/>
              </a:rPr>
              <a:t>7. </a:t>
            </a:r>
            <a:r>
              <a:rPr lang="ru-RU" b="1" dirty="0" err="1" smtClean="0">
                <a:latin typeface="Arial Narrow" pitchFamily="34" charset="0"/>
              </a:rPr>
              <a:t>Прочита́йте</a:t>
            </a:r>
            <a:r>
              <a:rPr lang="ru-RU" b="1" dirty="0" smtClean="0">
                <a:latin typeface="Arial Narrow" pitchFamily="34" charset="0"/>
              </a:rPr>
              <a:t>  слова́.</a:t>
            </a:r>
            <a:br>
              <a:rPr lang="ru-RU" b="1" dirty="0" smtClean="0">
                <a:latin typeface="Arial Narrow" pitchFamily="34" charset="0"/>
              </a:rPr>
            </a:br>
            <a:r>
              <a:rPr lang="ru-RU" b="1" dirty="0" err="1" smtClean="0">
                <a:latin typeface="Arial Narrow" pitchFamily="34" charset="0"/>
              </a:rPr>
              <a:t>Поста́вьте</a:t>
            </a:r>
            <a:r>
              <a:rPr lang="ru-RU" b="1" dirty="0" smtClean="0">
                <a:latin typeface="Arial Narrow" pitchFamily="34" charset="0"/>
              </a:rPr>
              <a:t>  </a:t>
            </a:r>
            <a:r>
              <a:rPr lang="ru-RU" b="1" dirty="0" err="1" smtClean="0">
                <a:latin typeface="Arial Narrow" pitchFamily="34" charset="0"/>
              </a:rPr>
              <a:t>ударе́ние</a:t>
            </a:r>
            <a:r>
              <a:rPr lang="ru-RU" b="1" dirty="0" smtClean="0">
                <a:latin typeface="Arial Narrow" pitchFamily="34" charset="0"/>
              </a:rPr>
              <a:t>  в </a:t>
            </a:r>
            <a:r>
              <a:rPr lang="ru-RU" b="1" dirty="0" err="1" smtClean="0">
                <a:latin typeface="Arial Narrow" pitchFamily="34" charset="0"/>
              </a:rPr>
              <a:t>слова́х</a:t>
            </a:r>
            <a:r>
              <a:rPr lang="ru-RU" b="1" dirty="0" smtClean="0">
                <a:latin typeface="Arial Narrow" pitchFamily="34" charset="0"/>
              </a:rPr>
              <a:t>.</a:t>
            </a:r>
            <a:endParaRPr lang="ru-RU" b="1" dirty="0">
              <a:latin typeface="Arial Narrow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1988840"/>
            <a:ext cx="8640960" cy="4357718"/>
          </a:xfrm>
        </p:spPr>
        <p:txBody>
          <a:bodyPr>
            <a:noAutofit/>
          </a:bodyPr>
          <a:lstStyle/>
          <a:p>
            <a:pPr>
              <a:lnSpc>
                <a:spcPct val="200000"/>
              </a:lnSpc>
              <a:buNone/>
            </a:pPr>
            <a:r>
              <a:rPr lang="ru-RU" sz="4800" b="1" dirty="0" smtClean="0">
                <a:solidFill>
                  <a:schemeClr val="accent3">
                    <a:lumMod val="50000"/>
                  </a:schemeClr>
                </a:solidFill>
                <a:latin typeface="Arial Narrow" pitchFamily="34" charset="0"/>
              </a:rPr>
              <a:t>пряники </a:t>
            </a:r>
            <a:r>
              <a:rPr lang="ru-RU" sz="4800" b="1" dirty="0" smtClean="0">
                <a:latin typeface="Arial Narrow" pitchFamily="34" charset="0"/>
              </a:rPr>
              <a:t> </a:t>
            </a:r>
          </a:p>
          <a:p>
            <a:pPr>
              <a:lnSpc>
                <a:spcPct val="200000"/>
              </a:lnSpc>
              <a:buNone/>
            </a:pPr>
            <a:r>
              <a:rPr lang="ru-RU" sz="4400" b="1" dirty="0" smtClean="0">
                <a:solidFill>
                  <a:schemeClr val="tx2"/>
                </a:solidFill>
                <a:latin typeface="Arial Narrow" pitchFamily="34" charset="0"/>
              </a:rPr>
              <a:t>                    </a:t>
            </a:r>
            <a:r>
              <a:rPr lang="ru-RU" sz="4800" b="1" dirty="0" smtClean="0">
                <a:solidFill>
                  <a:schemeClr val="tx2"/>
                </a:solidFill>
                <a:latin typeface="Arial Narrow" pitchFamily="34" charset="0"/>
              </a:rPr>
              <a:t>конфеты</a:t>
            </a:r>
          </a:p>
          <a:p>
            <a:pPr>
              <a:lnSpc>
                <a:spcPct val="200000"/>
              </a:lnSpc>
              <a:buNone/>
            </a:pPr>
            <a:r>
              <a:rPr lang="ru-RU" sz="4400" b="1" dirty="0" smtClean="0">
                <a:solidFill>
                  <a:schemeClr val="accent6">
                    <a:lumMod val="50000"/>
                  </a:schemeClr>
                </a:solidFill>
                <a:latin typeface="Arial Narrow" pitchFamily="34" charset="0"/>
              </a:rPr>
              <a:t>                                      </a:t>
            </a:r>
            <a:r>
              <a:rPr lang="ru-RU" sz="4800" b="1" dirty="0" smtClean="0">
                <a:solidFill>
                  <a:schemeClr val="accent6">
                    <a:lumMod val="50000"/>
                  </a:schemeClr>
                </a:solidFill>
                <a:latin typeface="Arial Narrow" pitchFamily="34" charset="0"/>
              </a:rPr>
              <a:t>шоколад</a:t>
            </a:r>
            <a:endParaRPr lang="ru-RU" sz="4800" b="1" dirty="0">
              <a:solidFill>
                <a:schemeClr val="accent6">
                  <a:lumMod val="50000"/>
                </a:schemeClr>
              </a:solidFill>
              <a:latin typeface="Arial Narrow" pitchFamily="34" charset="0"/>
            </a:endParaRPr>
          </a:p>
        </p:txBody>
      </p:sp>
      <p:pic>
        <p:nvPicPr>
          <p:cNvPr id="4098" name="Picture 2" descr="http://www.nymnym.net/ru/Images/image_20140823190148_739624447.jpg/0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1398" t="7554" r="9961" b="5577"/>
          <a:stretch>
            <a:fillRect/>
          </a:stretch>
        </p:blipFill>
        <p:spPr bwMode="auto">
          <a:xfrm>
            <a:off x="179512" y="3140968"/>
            <a:ext cx="2232248" cy="1656184"/>
          </a:xfrm>
          <a:prstGeom prst="rect">
            <a:avLst/>
          </a:prstGeom>
          <a:noFill/>
        </p:spPr>
      </p:pic>
      <p:pic>
        <p:nvPicPr>
          <p:cNvPr id="4100" name="Picture 4" descr="http://z-city.com.ua/images/pictures/authors/9048/8964/12-(page-picture-large)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 l="6583" r="4548" b="3402"/>
          <a:stretch>
            <a:fillRect/>
          </a:stretch>
        </p:blipFill>
        <p:spPr bwMode="auto">
          <a:xfrm>
            <a:off x="4860032" y="3212976"/>
            <a:ext cx="1944216" cy="1656184"/>
          </a:xfrm>
          <a:prstGeom prst="rect">
            <a:avLst/>
          </a:prstGeom>
          <a:noFill/>
        </p:spPr>
      </p:pic>
      <p:pic>
        <p:nvPicPr>
          <p:cNvPr id="4102" name="Picture 6" descr="http://d3eza3yezexiif.cloudfront.net/u/71180/76eefa89-8aa7-461d-b3a0-560970cc7cf3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732240" y="4941168"/>
            <a:ext cx="2134451" cy="1644194"/>
          </a:xfrm>
          <a:prstGeom prst="rect">
            <a:avLst/>
          </a:prstGeom>
          <a:noFill/>
        </p:spPr>
      </p:pic>
      <p:sp>
        <p:nvSpPr>
          <p:cNvPr id="14" name="Дуга 13"/>
          <p:cNvSpPr/>
          <p:nvPr/>
        </p:nvSpPr>
        <p:spPr>
          <a:xfrm rot="7307752">
            <a:off x="5967971" y="1298822"/>
            <a:ext cx="428628" cy="642942"/>
          </a:xfrm>
          <a:prstGeom prst="arc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1187624" y="1268760"/>
            <a:ext cx="214314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>
            <a:off x="3131840" y="620688"/>
            <a:ext cx="214314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>
            <a:off x="6876256" y="1268760"/>
            <a:ext cx="214314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/>
          <p:nvPr/>
        </p:nvCxnSpPr>
        <p:spPr>
          <a:xfrm>
            <a:off x="6012160" y="620688"/>
            <a:ext cx="214314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8" descr="https://ds04.infourok.ru/uploads/ex/0b23/00086f92-592301d3/img1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1151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179512" y="548680"/>
            <a:ext cx="8532440" cy="1143000"/>
          </a:xfrm>
        </p:spPr>
        <p:txBody>
          <a:bodyPr>
            <a:noAutofit/>
          </a:bodyPr>
          <a:lstStyle/>
          <a:p>
            <a:r>
              <a:rPr lang="ru-RU" b="1" dirty="0" smtClean="0">
                <a:latin typeface="Arial Narrow" pitchFamily="34" charset="0"/>
              </a:rPr>
              <a:t>8. </a:t>
            </a:r>
            <a:r>
              <a:rPr lang="ru-RU" b="1" dirty="0" err="1" smtClean="0">
                <a:latin typeface="Arial Narrow" pitchFamily="34" charset="0"/>
              </a:rPr>
              <a:t>Посмотри</a:t>
            </a:r>
            <a:r>
              <a:rPr lang="ru-RU" b="1" dirty="0" err="1" smtClean="0">
                <a:latin typeface="Times New Roman"/>
                <a:cs typeface="Times New Roman"/>
              </a:rPr>
              <a:t>́</a:t>
            </a:r>
            <a:r>
              <a:rPr lang="ru-RU" b="1" dirty="0" err="1" smtClean="0">
                <a:latin typeface="Arial Narrow" pitchFamily="34" charset="0"/>
              </a:rPr>
              <a:t>те</a:t>
            </a:r>
            <a:r>
              <a:rPr lang="ru-RU" b="1" dirty="0" smtClean="0">
                <a:latin typeface="Arial Narrow" pitchFamily="34" charset="0"/>
              </a:rPr>
              <a:t>  на </a:t>
            </a:r>
            <a:r>
              <a:rPr lang="ru-RU" b="1" dirty="0" err="1" smtClean="0">
                <a:latin typeface="Arial Narrow" pitchFamily="34" charset="0"/>
              </a:rPr>
              <a:t>про</a:t>
            </a:r>
            <a:r>
              <a:rPr lang="ru-RU" b="1" dirty="0" err="1" smtClean="0">
                <a:latin typeface="Times New Roman"/>
                <a:cs typeface="Times New Roman"/>
              </a:rPr>
              <a:t>́</a:t>
            </a:r>
            <a:r>
              <a:rPr lang="ru-RU" b="1" dirty="0" err="1" smtClean="0">
                <a:latin typeface="Arial Narrow" pitchFamily="34" charset="0"/>
              </a:rPr>
              <a:t>филь</a:t>
            </a:r>
            <a:r>
              <a:rPr lang="ru-RU" b="1" dirty="0" smtClean="0">
                <a:latin typeface="Arial Narrow" pitchFamily="34" charset="0"/>
              </a:rPr>
              <a:t>  </a:t>
            </a:r>
            <a:r>
              <a:rPr lang="ru-RU" b="1" dirty="0" err="1" smtClean="0">
                <a:latin typeface="Arial Narrow" pitchFamily="34" charset="0"/>
              </a:rPr>
              <a:t>зву</a:t>
            </a:r>
            <a:r>
              <a:rPr lang="ru-RU" b="1" dirty="0" err="1" smtClean="0">
                <a:latin typeface="Times New Roman"/>
                <a:cs typeface="Times New Roman"/>
              </a:rPr>
              <a:t>́</a:t>
            </a:r>
            <a:r>
              <a:rPr lang="ru-RU" b="1" dirty="0" err="1" smtClean="0">
                <a:latin typeface="Arial Narrow" pitchFamily="34" charset="0"/>
              </a:rPr>
              <a:t>ка</a:t>
            </a:r>
            <a:r>
              <a:rPr lang="ru-RU" b="1" dirty="0" smtClean="0">
                <a:latin typeface="Arial Narrow" pitchFamily="34" charset="0"/>
              </a:rPr>
              <a:t>. </a:t>
            </a:r>
            <a:br>
              <a:rPr lang="ru-RU" b="1" dirty="0" smtClean="0">
                <a:latin typeface="Arial Narrow" pitchFamily="34" charset="0"/>
              </a:rPr>
            </a:br>
            <a:r>
              <a:rPr lang="ru-RU" b="1" dirty="0" err="1" smtClean="0">
                <a:latin typeface="Arial Narrow" pitchFamily="34" charset="0"/>
              </a:rPr>
              <a:t>Како</a:t>
            </a:r>
            <a:r>
              <a:rPr lang="ru-RU" b="1" dirty="0" err="1" smtClean="0">
                <a:latin typeface="Times New Roman"/>
                <a:cs typeface="Times New Roman"/>
              </a:rPr>
              <a:t>́</a:t>
            </a:r>
            <a:r>
              <a:rPr lang="ru-RU" b="1" dirty="0" err="1" smtClean="0">
                <a:latin typeface="Arial Narrow" pitchFamily="34" charset="0"/>
              </a:rPr>
              <a:t>й</a:t>
            </a:r>
            <a:r>
              <a:rPr lang="ru-RU" b="1" dirty="0" smtClean="0">
                <a:latin typeface="Arial Narrow" pitchFamily="34" charset="0"/>
              </a:rPr>
              <a:t>  </a:t>
            </a:r>
            <a:r>
              <a:rPr lang="ru-RU" b="1" dirty="0" err="1" smtClean="0">
                <a:latin typeface="Arial Narrow" pitchFamily="34" charset="0"/>
              </a:rPr>
              <a:t>э</a:t>
            </a:r>
            <a:r>
              <a:rPr lang="ru-RU" b="1" dirty="0" err="1" smtClean="0">
                <a:latin typeface="Times New Roman"/>
                <a:cs typeface="Times New Roman"/>
              </a:rPr>
              <a:t>́</a:t>
            </a:r>
            <a:r>
              <a:rPr lang="ru-RU" b="1" dirty="0" err="1" smtClean="0">
                <a:latin typeface="Arial Narrow" pitchFamily="34" charset="0"/>
              </a:rPr>
              <a:t>то</a:t>
            </a:r>
            <a:r>
              <a:rPr lang="ru-RU" b="1" dirty="0" smtClean="0">
                <a:latin typeface="Arial Narrow" pitchFamily="34" charset="0"/>
              </a:rPr>
              <a:t>  звук?</a:t>
            </a:r>
            <a:endParaRPr lang="ru-RU" b="1" dirty="0">
              <a:latin typeface="Arial Narrow" pitchFamily="34" charset="0"/>
            </a:endParaRPr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2267744" y="620688"/>
            <a:ext cx="142876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1403648" y="620688"/>
            <a:ext cx="142876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>
            <a:off x="4644008" y="1268760"/>
            <a:ext cx="142876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1475656" y="3284984"/>
            <a:ext cx="192882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42950" indent="-742950"/>
            <a:endParaRPr lang="ru-RU" sz="4800" b="1" dirty="0" smtClean="0">
              <a:latin typeface="Arial Narrow" pitchFamily="34" charset="0"/>
            </a:endParaRPr>
          </a:p>
          <a:p>
            <a:pPr marL="742950" indent="-742950"/>
            <a:endParaRPr lang="ru-RU" sz="4800" b="1" dirty="0" smtClean="0">
              <a:latin typeface="Arial Narrow" pitchFamily="34" charset="0"/>
            </a:endParaRPr>
          </a:p>
          <a:p>
            <a:pPr marL="742950" indent="-742950"/>
            <a:endParaRPr lang="ru-RU" sz="4800" b="1" dirty="0">
              <a:latin typeface="Arial Narrow" pitchFamily="34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763688" y="4149080"/>
            <a:ext cx="1252266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800" b="1" dirty="0" smtClean="0">
                <a:latin typeface="Arial Narrow" pitchFamily="34" charset="0"/>
              </a:rPr>
              <a:t>[ </a:t>
            </a:r>
            <a:r>
              <a:rPr lang="ru-RU" sz="4800" b="1" dirty="0" smtClean="0">
                <a:latin typeface="Arial Narrow" pitchFamily="34" charset="0"/>
              </a:rPr>
              <a:t>Т </a:t>
            </a:r>
            <a:r>
              <a:rPr lang="ru-RU" sz="4800" b="1" dirty="0" smtClean="0">
                <a:latin typeface="Arial Narrow" pitchFamily="34" charset="0"/>
              </a:rPr>
              <a:t>] </a:t>
            </a:r>
            <a:endParaRPr lang="ru-RU" sz="4800" b="1" dirty="0">
              <a:latin typeface="Arial Narrow" pitchFamily="34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763688" y="5085184"/>
            <a:ext cx="1303562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800" b="1" dirty="0" smtClean="0">
                <a:latin typeface="Arial Narrow" pitchFamily="34" charset="0"/>
              </a:rPr>
              <a:t>[ </a:t>
            </a:r>
            <a:r>
              <a:rPr lang="ru-RU" sz="4800" b="1" dirty="0" smtClean="0">
                <a:latin typeface="Arial Narrow" pitchFamily="34" charset="0"/>
              </a:rPr>
              <a:t>Д</a:t>
            </a:r>
            <a:r>
              <a:rPr lang="ru-RU" sz="4800" b="1" dirty="0" smtClean="0">
                <a:latin typeface="Arial Narrow" pitchFamily="34" charset="0"/>
              </a:rPr>
              <a:t> </a:t>
            </a:r>
            <a:r>
              <a:rPr lang="ru-RU" sz="4800" b="1" dirty="0" smtClean="0">
                <a:latin typeface="Arial Narrow" pitchFamily="34" charset="0"/>
              </a:rPr>
              <a:t>] </a:t>
            </a:r>
            <a:endParaRPr lang="ru-RU" sz="4800" b="1" dirty="0">
              <a:latin typeface="Arial Narrow" pitchFamily="34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1763688" y="3140968"/>
            <a:ext cx="1298753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800" b="1" dirty="0" smtClean="0">
                <a:latin typeface="Arial Narrow" pitchFamily="34" charset="0"/>
              </a:rPr>
              <a:t>[ </a:t>
            </a:r>
            <a:r>
              <a:rPr lang="ru-RU" sz="4800" b="1" dirty="0" smtClean="0">
                <a:latin typeface="Arial Narrow" pitchFamily="34" charset="0"/>
              </a:rPr>
              <a:t>Л </a:t>
            </a:r>
            <a:r>
              <a:rPr lang="ru-RU" sz="4800" b="1" dirty="0" smtClean="0">
                <a:latin typeface="Arial Narrow" pitchFamily="34" charset="0"/>
              </a:rPr>
              <a:t>] </a:t>
            </a:r>
            <a:endParaRPr lang="ru-RU" sz="4800" b="1" dirty="0">
              <a:latin typeface="Arial Narrow" pitchFamily="34" charset="0"/>
            </a:endParaRPr>
          </a:p>
        </p:txBody>
      </p:sp>
      <p:pic>
        <p:nvPicPr>
          <p:cNvPr id="3" name="Picture 2" descr="D:\Лена\лена последнее\профили\т.jpg"/>
          <p:cNvPicPr>
            <a:picLocks noChangeAspect="1" noChangeArrowheads="1"/>
          </p:cNvPicPr>
          <p:nvPr/>
        </p:nvPicPr>
        <p:blipFill>
          <a:blip r:embed="rId3" cstate="print"/>
          <a:srcRect l="15897" t="17339" r="8594" b="27753"/>
          <a:stretch>
            <a:fillRect/>
          </a:stretch>
        </p:blipFill>
        <p:spPr bwMode="auto">
          <a:xfrm>
            <a:off x="4283968" y="2132856"/>
            <a:ext cx="3888432" cy="388843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8" descr="https://ds04.infourok.ru/uploads/ex/0b23/00086f92-592301d3/img1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1151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1475656" y="260648"/>
            <a:ext cx="6227763" cy="1143000"/>
          </a:xfrm>
        </p:spPr>
        <p:txBody>
          <a:bodyPr>
            <a:noAutofit/>
          </a:bodyPr>
          <a:lstStyle/>
          <a:p>
            <a:pPr algn="l">
              <a:lnSpc>
                <a:spcPct val="150000"/>
              </a:lnSpc>
            </a:pPr>
            <a:r>
              <a:rPr lang="ru-RU" sz="3200" b="1" dirty="0" smtClean="0"/>
              <a:t>           </a:t>
            </a:r>
            <a:r>
              <a:rPr lang="ru-RU" b="1" dirty="0" smtClean="0">
                <a:latin typeface="Arial Narrow" pitchFamily="34" charset="0"/>
              </a:rPr>
              <a:t>9. Назови</a:t>
            </a:r>
            <a:r>
              <a:rPr lang="ru-RU" b="1" dirty="0" smtClean="0">
                <a:latin typeface="Times New Roman"/>
                <a:cs typeface="Times New Roman"/>
              </a:rPr>
              <a:t>́</a:t>
            </a:r>
            <a:r>
              <a:rPr lang="ru-RU" b="1" dirty="0" smtClean="0">
                <a:latin typeface="Arial Narrow" pitchFamily="34" charset="0"/>
              </a:rPr>
              <a:t>  </a:t>
            </a:r>
            <a:r>
              <a:rPr lang="ru-RU" b="1" dirty="0" err="1" smtClean="0">
                <a:latin typeface="Arial Narrow" pitchFamily="34" charset="0"/>
              </a:rPr>
              <a:t>сло</a:t>
            </a:r>
            <a:r>
              <a:rPr lang="ru-RU" b="1" dirty="0" err="1" smtClean="0">
                <a:latin typeface="Times New Roman"/>
                <a:cs typeface="Times New Roman"/>
              </a:rPr>
              <a:t>́</a:t>
            </a:r>
            <a:r>
              <a:rPr lang="ru-RU" b="1" dirty="0" err="1" smtClean="0">
                <a:latin typeface="Arial Narrow" pitchFamily="34" charset="0"/>
              </a:rPr>
              <a:t>во</a:t>
            </a:r>
            <a:r>
              <a:rPr lang="ru-RU" b="1" dirty="0" smtClean="0">
                <a:latin typeface="Arial Narrow" pitchFamily="34" charset="0"/>
              </a:rPr>
              <a:t>.</a:t>
            </a:r>
            <a:endParaRPr lang="ru-RU" b="1" dirty="0">
              <a:latin typeface="Arial Narrow" pitchFamily="34" charset="0"/>
            </a:endParaRPr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6156176" y="692696"/>
            <a:ext cx="142876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>
            <a:off x="3995936" y="692696"/>
            <a:ext cx="142876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>
            <a:off x="4067944" y="5517232"/>
            <a:ext cx="142876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3635896" y="3789040"/>
            <a:ext cx="309634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42950" indent="-742950"/>
            <a:r>
              <a:rPr lang="ru-RU" sz="4800" b="1" dirty="0" err="1" smtClean="0">
                <a:solidFill>
                  <a:prstClr val="black"/>
                </a:solidFill>
                <a:latin typeface="Arial Narrow" pitchFamily="34" charset="0"/>
              </a:rPr>
              <a:t>ре</a:t>
            </a:r>
            <a:r>
              <a:rPr lang="ru-RU" sz="4800" b="1" dirty="0" err="1" smtClean="0">
                <a:solidFill>
                  <a:prstClr val="black"/>
                </a:solidFill>
                <a:latin typeface="Times New Roman"/>
                <a:cs typeface="Times New Roman"/>
              </a:rPr>
              <a:t>́</a:t>
            </a:r>
            <a:r>
              <a:rPr lang="ru-RU" sz="4800" b="1" dirty="0" err="1" smtClean="0">
                <a:solidFill>
                  <a:prstClr val="black"/>
                </a:solidFill>
                <a:latin typeface="Arial Narrow" pitchFamily="34" charset="0"/>
              </a:rPr>
              <a:t>чка</a:t>
            </a:r>
            <a:endParaRPr lang="ru-RU" sz="4800" b="1" dirty="0" smtClean="0">
              <a:solidFill>
                <a:prstClr val="black"/>
              </a:solidFill>
              <a:latin typeface="Arial Narrow" pitchFamily="34" charset="0"/>
            </a:endParaRPr>
          </a:p>
          <a:p>
            <a:pPr marL="742950" indent="-742950"/>
            <a:r>
              <a:rPr lang="ru-RU" sz="4800" b="1" dirty="0" err="1" smtClean="0">
                <a:solidFill>
                  <a:prstClr val="black"/>
                </a:solidFill>
                <a:latin typeface="Arial Narrow" pitchFamily="34" charset="0"/>
              </a:rPr>
              <a:t>ру</a:t>
            </a:r>
            <a:r>
              <a:rPr lang="ru-RU" sz="4800" b="1" dirty="0" err="1" smtClean="0">
                <a:solidFill>
                  <a:prstClr val="black"/>
                </a:solidFill>
                <a:latin typeface="Times New Roman"/>
                <a:cs typeface="Times New Roman"/>
              </a:rPr>
              <a:t>́</a:t>
            </a:r>
            <a:r>
              <a:rPr lang="ru-RU" sz="4800" b="1" dirty="0" err="1" smtClean="0">
                <a:solidFill>
                  <a:prstClr val="black"/>
                </a:solidFill>
                <a:latin typeface="Arial Narrow" pitchFamily="34" charset="0"/>
              </a:rPr>
              <a:t>чка</a:t>
            </a:r>
            <a:r>
              <a:rPr lang="ru-RU" sz="4800" b="1" dirty="0" smtClean="0">
                <a:solidFill>
                  <a:prstClr val="black"/>
                </a:solidFill>
                <a:latin typeface="Arial Narrow" pitchFamily="34" charset="0"/>
              </a:rPr>
              <a:t> </a:t>
            </a:r>
            <a:endParaRPr lang="ru-RU" sz="4800" b="1" dirty="0" smtClean="0">
              <a:solidFill>
                <a:prstClr val="black"/>
              </a:solidFill>
              <a:latin typeface="Arial Narrow" pitchFamily="34" charset="0"/>
            </a:endParaRPr>
          </a:p>
          <a:p>
            <a:pPr marL="742950" indent="-742950"/>
            <a:r>
              <a:rPr lang="ru-RU" sz="4800" b="1" dirty="0" smtClean="0">
                <a:solidFill>
                  <a:prstClr val="black"/>
                </a:solidFill>
                <a:latin typeface="Arial Narrow" pitchFamily="34" charset="0"/>
              </a:rPr>
              <a:t>доска</a:t>
            </a:r>
            <a:r>
              <a:rPr lang="ru-RU" sz="4800" b="1" dirty="0" smtClean="0">
                <a:solidFill>
                  <a:prstClr val="black"/>
                </a:solidFill>
                <a:latin typeface="Times New Roman"/>
                <a:cs typeface="Times New Roman"/>
              </a:rPr>
              <a:t>́</a:t>
            </a:r>
            <a:endParaRPr lang="ru-RU" sz="4800" b="1" dirty="0">
              <a:solidFill>
                <a:prstClr val="black"/>
              </a:solidFill>
              <a:latin typeface="Arial Narrow" pitchFamily="34" charset="0"/>
            </a:endParaRPr>
          </a:p>
        </p:txBody>
      </p:sp>
      <p:pic>
        <p:nvPicPr>
          <p:cNvPr id="9" name="Рисунок 8" descr="D:\Лена\лена последнее\профили\р.jpg"/>
          <p:cNvPicPr/>
          <p:nvPr/>
        </p:nvPicPr>
        <p:blipFill>
          <a:blip r:embed="rId3" cstate="print"/>
          <a:srcRect l="12970" t="19308" r="12574" b="28818"/>
          <a:stretch>
            <a:fillRect/>
          </a:stretch>
        </p:blipFill>
        <p:spPr bwMode="auto">
          <a:xfrm>
            <a:off x="323528" y="1484784"/>
            <a:ext cx="1824401" cy="1749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 descr="D:\Лена\лена последнее\профили\у.jpg"/>
          <p:cNvPicPr/>
          <p:nvPr/>
        </p:nvPicPr>
        <p:blipFill>
          <a:blip r:embed="rId4" cstate="print"/>
          <a:srcRect l="11535" t="17610" r="14260" b="27044"/>
          <a:stretch>
            <a:fillRect/>
          </a:stretch>
        </p:blipFill>
        <p:spPr bwMode="auto">
          <a:xfrm>
            <a:off x="2123728" y="1484784"/>
            <a:ext cx="1734800" cy="18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Рисунок 10" descr="D:\Лена\лена последнее\профили\ч.jpg"/>
          <p:cNvPicPr/>
          <p:nvPr/>
        </p:nvPicPr>
        <p:blipFill>
          <a:blip r:embed="rId5" cstate="print"/>
          <a:srcRect l="18168" t="18673" r="6771" b="28162"/>
          <a:stretch>
            <a:fillRect/>
          </a:stretch>
        </p:blipFill>
        <p:spPr bwMode="auto">
          <a:xfrm>
            <a:off x="3923928" y="1484784"/>
            <a:ext cx="1809750" cy="1762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Рисунок 11" descr="D:\Лена\лена последнее\профили\к.jpg"/>
          <p:cNvPicPr/>
          <p:nvPr/>
        </p:nvPicPr>
        <p:blipFill>
          <a:blip r:embed="rId6" cstate="print"/>
          <a:srcRect l="18761" t="18206" r="7262" b="28496"/>
          <a:stretch>
            <a:fillRect/>
          </a:stretch>
        </p:blipFill>
        <p:spPr bwMode="auto">
          <a:xfrm>
            <a:off x="5724128" y="1484784"/>
            <a:ext cx="1754237" cy="17393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Рисунок 12" descr="D:\Лена\лена последнее\профили\а1.jpg"/>
          <p:cNvPicPr/>
          <p:nvPr/>
        </p:nvPicPr>
        <p:blipFill>
          <a:blip r:embed="rId7" cstate="print"/>
          <a:srcRect l="5505" t="12209" r="3710"/>
          <a:stretch>
            <a:fillRect/>
          </a:stretch>
        </p:blipFill>
        <p:spPr bwMode="auto">
          <a:xfrm>
            <a:off x="7484152" y="1484784"/>
            <a:ext cx="1659848" cy="17438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38561343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8" descr="https://ds04.infourok.ru/uploads/ex/0b23/00086f92-592301d3/img1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1151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395536" y="692696"/>
            <a:ext cx="7829550" cy="1143000"/>
          </a:xfrm>
        </p:spPr>
        <p:txBody>
          <a:bodyPr>
            <a:noAutofit/>
          </a:bodyPr>
          <a:lstStyle/>
          <a:p>
            <a:r>
              <a:rPr lang="ru-RU" b="1" dirty="0" smtClean="0">
                <a:latin typeface="Arial Narrow" pitchFamily="34" charset="0"/>
              </a:rPr>
              <a:t>10. </a:t>
            </a:r>
            <a:r>
              <a:rPr lang="ru-RU" b="1" dirty="0" err="1" smtClean="0">
                <a:latin typeface="Arial Narrow" pitchFamily="34" charset="0"/>
              </a:rPr>
              <a:t>Прочита́йте</a:t>
            </a:r>
            <a:r>
              <a:rPr lang="ru-RU" b="1" dirty="0" smtClean="0">
                <a:latin typeface="Arial Narrow" pitchFamily="34" charset="0"/>
              </a:rPr>
              <a:t>  слова́.</a:t>
            </a:r>
            <a:br>
              <a:rPr lang="ru-RU" b="1" dirty="0" smtClean="0">
                <a:latin typeface="Arial Narrow" pitchFamily="34" charset="0"/>
              </a:rPr>
            </a:br>
            <a:r>
              <a:rPr lang="ru-RU" b="1" dirty="0" err="1" smtClean="0">
                <a:latin typeface="Arial Narrow" pitchFamily="34" charset="0"/>
              </a:rPr>
              <a:t>Раздели́те</a:t>
            </a:r>
            <a:r>
              <a:rPr lang="ru-RU" b="1" dirty="0" smtClean="0">
                <a:latin typeface="Arial Narrow" pitchFamily="34" charset="0"/>
              </a:rPr>
              <a:t>  слова́  на </a:t>
            </a:r>
            <a:r>
              <a:rPr lang="ru-RU" b="1" dirty="0" err="1" smtClean="0">
                <a:latin typeface="Arial Narrow" pitchFamily="34" charset="0"/>
              </a:rPr>
              <a:t>сло́ги</a:t>
            </a:r>
            <a:r>
              <a:rPr lang="ru-RU" b="1" dirty="0" smtClean="0">
                <a:latin typeface="Arial Narrow" pitchFamily="34" charset="0"/>
              </a:rPr>
              <a:t>. </a:t>
            </a:r>
            <a:endParaRPr lang="ru-RU" b="1" dirty="0">
              <a:latin typeface="Arial Narrow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0" y="2133600"/>
            <a:ext cx="8460432" cy="4525963"/>
          </a:xfrm>
        </p:spPr>
        <p:txBody>
          <a:bodyPr/>
          <a:lstStyle/>
          <a:p>
            <a:pPr>
              <a:lnSpc>
                <a:spcPct val="150000"/>
              </a:lnSpc>
              <a:buNone/>
            </a:pPr>
            <a:r>
              <a:rPr lang="ru-RU" sz="4800" b="1" dirty="0" smtClean="0">
                <a:solidFill>
                  <a:schemeClr val="accent6">
                    <a:lumMod val="50000"/>
                  </a:schemeClr>
                </a:solidFill>
                <a:latin typeface="Times New Roman"/>
                <a:cs typeface="Times New Roman"/>
              </a:rPr>
              <a:t>     </a:t>
            </a:r>
            <a:r>
              <a:rPr lang="ru-RU" sz="4800" b="1" dirty="0" smtClean="0">
                <a:solidFill>
                  <a:schemeClr val="accent6">
                    <a:lumMod val="50000"/>
                  </a:schemeClr>
                </a:solidFill>
                <a:latin typeface="Arial Narrow" pitchFamily="34" charset="0"/>
                <a:cs typeface="Times New Roman"/>
              </a:rPr>
              <a:t>пло</a:t>
            </a:r>
            <a:r>
              <a:rPr lang="ru-RU" sz="4800" b="1" dirty="0" smtClean="0">
                <a:solidFill>
                  <a:schemeClr val="accent6">
                    <a:lumMod val="50000"/>
                  </a:schemeClr>
                </a:solidFill>
                <a:latin typeface="Arial Narrow" pitchFamily="34" charset="0"/>
              </a:rPr>
              <a:t>хо</a:t>
            </a:r>
            <a:r>
              <a:rPr lang="ru-RU" sz="4800" b="1" dirty="0" smtClean="0">
                <a:latin typeface="Arial Narrow" pitchFamily="34" charset="0"/>
              </a:rPr>
              <a:t>  </a:t>
            </a:r>
          </a:p>
          <a:p>
            <a:pPr>
              <a:buNone/>
            </a:pPr>
            <a:r>
              <a:rPr lang="ru-RU" sz="4400" b="1" dirty="0" smtClean="0"/>
              <a:t>                </a:t>
            </a:r>
            <a:r>
              <a:rPr lang="ru-RU" sz="4400" b="1" dirty="0" smtClean="0">
                <a:solidFill>
                  <a:schemeClr val="accent3">
                    <a:lumMod val="50000"/>
                  </a:schemeClr>
                </a:solidFill>
              </a:rPr>
              <a:t>       </a:t>
            </a:r>
            <a:r>
              <a:rPr lang="ru-RU" sz="4800" b="1" dirty="0" smtClean="0">
                <a:solidFill>
                  <a:schemeClr val="accent3">
                    <a:lumMod val="50000"/>
                  </a:schemeClr>
                </a:solidFill>
                <a:latin typeface="Arial Narrow" pitchFamily="34" charset="0"/>
              </a:rPr>
              <a:t>хорошо</a:t>
            </a:r>
          </a:p>
          <a:p>
            <a:pPr>
              <a:buNone/>
            </a:pPr>
            <a:r>
              <a:rPr lang="ru-RU" sz="4400" b="1" dirty="0" smtClean="0">
                <a:solidFill>
                  <a:schemeClr val="tx2">
                    <a:lumMod val="50000"/>
                  </a:schemeClr>
                </a:solidFill>
              </a:rPr>
              <a:t>                                            </a:t>
            </a:r>
            <a:r>
              <a:rPr lang="ru-RU" sz="4800" b="1" dirty="0" smtClean="0">
                <a:solidFill>
                  <a:schemeClr val="tx2">
                    <a:lumMod val="50000"/>
                  </a:schemeClr>
                </a:solidFill>
                <a:latin typeface="Arial Narrow" pitchFamily="34" charset="0"/>
              </a:rPr>
              <a:t>отлично</a:t>
            </a:r>
          </a:p>
          <a:p>
            <a:pPr>
              <a:buNone/>
            </a:pPr>
            <a:r>
              <a:rPr lang="ru-RU" dirty="0" smtClean="0"/>
              <a:t>                 </a:t>
            </a:r>
            <a:endParaRPr lang="ru-RU" dirty="0"/>
          </a:p>
        </p:txBody>
      </p:sp>
      <p:pic>
        <p:nvPicPr>
          <p:cNvPr id="1026" name="Picture 2" descr="http://static.wixstatic.com/media/d6f7f5_8a6f2bcd14fc4612a541f968c3ae620c.png_srz_870_524_85_22_0.50_1.20_0.00_png_srz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436096" y="4941168"/>
            <a:ext cx="2714644" cy="1635027"/>
          </a:xfrm>
          <a:prstGeom prst="rect">
            <a:avLst/>
          </a:prstGeom>
          <a:noFill/>
        </p:spPr>
      </p:pic>
      <p:pic>
        <p:nvPicPr>
          <p:cNvPr id="1030" name="Picture 6" descr="http://img0.liveinternet.ru/images/attach/c/6/89/516/89516426_large_horoshee_delo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43808" y="4077072"/>
            <a:ext cx="1949897" cy="1623986"/>
          </a:xfrm>
          <a:prstGeom prst="rect">
            <a:avLst/>
          </a:prstGeom>
          <a:noFill/>
        </p:spPr>
      </p:pic>
      <p:pic>
        <p:nvPicPr>
          <p:cNvPr id="1032" name="Picture 8" descr="http://i020.radikal.ru/1207/c3/89b4b92dafdf.gi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1520" y="2996952"/>
            <a:ext cx="2000264" cy="1600211"/>
          </a:xfrm>
          <a:prstGeom prst="rect">
            <a:avLst/>
          </a:prstGeom>
          <a:noFill/>
        </p:spPr>
      </p:pic>
      <p:sp>
        <p:nvSpPr>
          <p:cNvPr id="24" name="Дуга 23"/>
          <p:cNvSpPr/>
          <p:nvPr/>
        </p:nvSpPr>
        <p:spPr>
          <a:xfrm rot="7307752">
            <a:off x="5679939" y="1370830"/>
            <a:ext cx="428628" cy="642942"/>
          </a:xfrm>
          <a:prstGeom prst="arc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1" name="Прямая соединительная линия 20"/>
          <p:cNvCxnSpPr/>
          <p:nvPr/>
        </p:nvCxnSpPr>
        <p:spPr>
          <a:xfrm>
            <a:off x="3131840" y="764704"/>
            <a:ext cx="142876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>
            <a:off x="4355976" y="1412776"/>
            <a:ext cx="142876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/>
          <p:nvPr/>
        </p:nvCxnSpPr>
        <p:spPr>
          <a:xfrm>
            <a:off x="6012160" y="764704"/>
            <a:ext cx="142876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8" descr="https://ds04.infourok.ru/uploads/ex/0b23/00086f92-592301d3/img1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1151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Овальная выноска 3"/>
          <p:cNvSpPr/>
          <p:nvPr/>
        </p:nvSpPr>
        <p:spPr>
          <a:xfrm>
            <a:off x="467544" y="908720"/>
            <a:ext cx="7962108" cy="2160240"/>
          </a:xfrm>
          <a:prstGeom prst="wedgeEllipseCallout">
            <a:avLst>
              <a:gd name="adj1" fmla="val 24654"/>
              <a:gd name="adj2" fmla="val 108506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endParaRPr lang="ru-RU" sz="5400" b="1" i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3" name="Picture 4" descr="http://img.ii4.ru/images/2013/08/09/399420_ptitsa_govorun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5177430" y="3392359"/>
            <a:ext cx="2772840" cy="2805462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1214414" y="1071546"/>
            <a:ext cx="6715172" cy="175432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i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Спасибо  за  работу!</a:t>
            </a:r>
          </a:p>
          <a:p>
            <a:pPr algn="ctr"/>
            <a:r>
              <a:rPr lang="ru-RU" sz="5400" b="1" i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До новых  встреч!</a:t>
            </a:r>
            <a:endParaRPr lang="ru-RU" sz="5400" b="1" i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 flipV="1">
            <a:off x="2987824" y="1124744"/>
            <a:ext cx="72008" cy="144016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flipV="1">
            <a:off x="6444208" y="1196752"/>
            <a:ext cx="72008" cy="144016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 flipV="1">
            <a:off x="3563888" y="1268760"/>
            <a:ext cx="285752" cy="114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 flipV="1">
            <a:off x="3347864" y="1988840"/>
            <a:ext cx="72008" cy="144016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 flipV="1">
            <a:off x="2339752" y="2132856"/>
            <a:ext cx="285752" cy="114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8" descr="https://ds04.infourok.ru/uploads/ex/0b23/00086f92-592301d3/img1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1151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Овальная выноска 18"/>
          <p:cNvSpPr/>
          <p:nvPr/>
        </p:nvSpPr>
        <p:spPr>
          <a:xfrm>
            <a:off x="467544" y="260648"/>
            <a:ext cx="8424936" cy="1944216"/>
          </a:xfrm>
          <a:prstGeom prst="wedgeEllipseCallout">
            <a:avLst>
              <a:gd name="adj1" fmla="val 30156"/>
              <a:gd name="adj2" fmla="val 90696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467544" y="1988840"/>
            <a:ext cx="4968552" cy="4686300"/>
          </a:xfrm>
        </p:spPr>
        <p:txBody>
          <a:bodyPr>
            <a:normAutofit fontScale="92500" lnSpcReduction="10000"/>
          </a:bodyPr>
          <a:lstStyle/>
          <a:p>
            <a:pPr>
              <a:lnSpc>
                <a:spcPct val="150000"/>
              </a:lnSpc>
              <a:buNone/>
            </a:pPr>
            <a:r>
              <a:rPr lang="ru-RU" sz="4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rial Narrow" pitchFamily="34" charset="0"/>
              </a:rPr>
              <a:t>Вы </a:t>
            </a:r>
            <a:r>
              <a:rPr lang="ru-RU" sz="44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rial Narrow" pitchFamily="34" charset="0"/>
              </a:rPr>
              <a:t>бу</a:t>
            </a:r>
            <a:r>
              <a:rPr lang="ru-RU" sz="44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/>
                <a:cs typeface="Times New Roman"/>
              </a:rPr>
              <a:t>́</a:t>
            </a:r>
            <a:r>
              <a:rPr lang="ru-RU" sz="44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rial Narrow" pitchFamily="34" charset="0"/>
              </a:rPr>
              <a:t>дете</a:t>
            </a:r>
            <a:r>
              <a:rPr lang="ru-RU" sz="4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rial Narrow" pitchFamily="34" charset="0"/>
              </a:rPr>
              <a:t>:</a:t>
            </a:r>
          </a:p>
          <a:p>
            <a:pPr>
              <a:lnSpc>
                <a:spcPct val="150000"/>
              </a:lnSpc>
              <a:buFont typeface="Wingdings" pitchFamily="2" charset="2"/>
              <a:buChar char="ü"/>
            </a:pPr>
            <a:r>
              <a:rPr lang="ru-RU" sz="40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rial Narrow" pitchFamily="34" charset="0"/>
              </a:rPr>
              <a:t>слу</a:t>
            </a:r>
            <a:r>
              <a:rPr lang="ru-RU" sz="40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/>
                <a:cs typeface="Times New Roman"/>
              </a:rPr>
              <a:t>́</a:t>
            </a:r>
            <a:r>
              <a:rPr lang="ru-RU" sz="40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rial Narrow" pitchFamily="34" charset="0"/>
              </a:rPr>
              <a:t>шать</a:t>
            </a:r>
            <a:r>
              <a:rPr lang="ru-RU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rial Narrow" pitchFamily="34" charset="0"/>
              </a:rPr>
              <a:t>;</a:t>
            </a:r>
          </a:p>
          <a:p>
            <a:pPr>
              <a:lnSpc>
                <a:spcPct val="150000"/>
              </a:lnSpc>
              <a:buFont typeface="Wingdings" pitchFamily="2" charset="2"/>
              <a:buChar char="ü"/>
            </a:pPr>
            <a:r>
              <a:rPr lang="ru-RU" sz="40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rial Narrow" pitchFamily="34" charset="0"/>
              </a:rPr>
              <a:t>ду</a:t>
            </a:r>
            <a:r>
              <a:rPr lang="ru-RU" sz="40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/>
                <a:cs typeface="Times New Roman"/>
              </a:rPr>
              <a:t>́</a:t>
            </a:r>
            <a:r>
              <a:rPr lang="ru-RU" sz="40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rial Narrow" pitchFamily="34" charset="0"/>
              </a:rPr>
              <a:t>мать</a:t>
            </a:r>
            <a:r>
              <a:rPr lang="ru-RU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rial Narrow" pitchFamily="34" charset="0"/>
              </a:rPr>
              <a:t>;</a:t>
            </a:r>
          </a:p>
          <a:p>
            <a:pPr>
              <a:lnSpc>
                <a:spcPct val="150000"/>
              </a:lnSpc>
              <a:buFont typeface="Wingdings" pitchFamily="2" charset="2"/>
              <a:buChar char="ü"/>
            </a:pPr>
            <a:r>
              <a:rPr lang="ru-RU" sz="40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rial Narrow" pitchFamily="34" charset="0"/>
              </a:rPr>
              <a:t>выполня</a:t>
            </a:r>
            <a:r>
              <a:rPr lang="ru-RU" sz="40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/>
                <a:cs typeface="Times New Roman"/>
              </a:rPr>
              <a:t>́</a:t>
            </a:r>
            <a:r>
              <a:rPr lang="ru-RU" sz="40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rial Narrow" pitchFamily="34" charset="0"/>
              </a:rPr>
              <a:t>ть</a:t>
            </a:r>
            <a:r>
              <a:rPr lang="ru-RU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rial Narrow" pitchFamily="34" charset="0"/>
              </a:rPr>
              <a:t> </a:t>
            </a:r>
            <a:r>
              <a:rPr lang="ru-RU" sz="40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rial Narrow" pitchFamily="34" charset="0"/>
              </a:rPr>
              <a:t>зада</a:t>
            </a:r>
            <a:r>
              <a:rPr lang="ru-RU" sz="40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/>
                <a:cs typeface="Times New Roman"/>
              </a:rPr>
              <a:t>́</a:t>
            </a:r>
            <a:r>
              <a:rPr lang="ru-RU" sz="40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rial Narrow" pitchFamily="34" charset="0"/>
              </a:rPr>
              <a:t>ния</a:t>
            </a:r>
            <a:r>
              <a:rPr lang="ru-RU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rial Narrow" pitchFamily="34" charset="0"/>
              </a:rPr>
              <a:t>;</a:t>
            </a:r>
          </a:p>
          <a:p>
            <a:pPr>
              <a:lnSpc>
                <a:spcPct val="150000"/>
              </a:lnSpc>
              <a:buFont typeface="Wingdings" pitchFamily="2" charset="2"/>
              <a:buChar char="ü"/>
            </a:pPr>
            <a:r>
              <a:rPr lang="ru-RU" sz="40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rial Narrow" pitchFamily="34" charset="0"/>
              </a:rPr>
              <a:t>писа</a:t>
            </a:r>
            <a:r>
              <a:rPr lang="ru-RU" sz="40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/>
                <a:cs typeface="Times New Roman"/>
              </a:rPr>
              <a:t>́</a:t>
            </a:r>
            <a:r>
              <a:rPr lang="ru-RU" sz="40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rial Narrow" pitchFamily="34" charset="0"/>
              </a:rPr>
              <a:t>ть</a:t>
            </a:r>
            <a:r>
              <a:rPr lang="ru-RU" sz="4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rial Narrow" pitchFamily="34" charset="0"/>
              </a:rPr>
              <a:t>.</a:t>
            </a:r>
          </a:p>
          <a:p>
            <a:endParaRPr lang="ru-RU" dirty="0"/>
          </a:p>
        </p:txBody>
      </p:sp>
      <p:cxnSp>
        <p:nvCxnSpPr>
          <p:cNvPr id="14" name="Прямая соединительная линия 13"/>
          <p:cNvCxnSpPr/>
          <p:nvPr/>
        </p:nvCxnSpPr>
        <p:spPr>
          <a:xfrm>
            <a:off x="1763688" y="5085184"/>
            <a:ext cx="214314" cy="1588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Picture 4" descr="http://img.ii4.ru/images/2013/08/09/399420_ptitsa_govorun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5940152" y="2204864"/>
            <a:ext cx="2775657" cy="2808312"/>
          </a:xfrm>
          <a:prstGeom prst="rect">
            <a:avLst/>
          </a:prstGeom>
          <a:noFill/>
        </p:spPr>
      </p:pic>
      <p:sp>
        <p:nvSpPr>
          <p:cNvPr id="18" name="Прямоугольник 17"/>
          <p:cNvSpPr/>
          <p:nvPr/>
        </p:nvSpPr>
        <p:spPr>
          <a:xfrm>
            <a:off x="1043608" y="404664"/>
            <a:ext cx="763284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Narrow" pitchFamily="34" charset="0"/>
              </a:rPr>
              <a:t>Как  вы  думаете, </a:t>
            </a:r>
            <a:br>
              <a:rPr lang="ru-RU" sz="4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Narrow" pitchFamily="34" charset="0"/>
              </a:rPr>
            </a:br>
            <a:r>
              <a:rPr lang="ru-RU" sz="4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Narrow" pitchFamily="34" charset="0"/>
              </a:rPr>
              <a:t>        что вы  </a:t>
            </a:r>
            <a:r>
              <a:rPr lang="ru-RU" sz="48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Narrow" pitchFamily="34" charset="0"/>
              </a:rPr>
              <a:t>бу</a:t>
            </a:r>
            <a:r>
              <a:rPr lang="ru-RU" sz="48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/>
                <a:cs typeface="Times New Roman"/>
              </a:rPr>
              <a:t>́</a:t>
            </a:r>
            <a:r>
              <a:rPr lang="ru-RU" sz="48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Narrow" pitchFamily="34" charset="0"/>
              </a:rPr>
              <a:t>дете</a:t>
            </a:r>
            <a:r>
              <a:rPr lang="ru-RU" sz="4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Narrow" pitchFamily="34" charset="0"/>
              </a:rPr>
              <a:t>  </a:t>
            </a:r>
            <a:r>
              <a:rPr lang="ru-RU" sz="48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Narrow" pitchFamily="34" charset="0"/>
              </a:rPr>
              <a:t>де</a:t>
            </a:r>
            <a:r>
              <a:rPr lang="ru-RU" sz="48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/>
                <a:cs typeface="Times New Roman"/>
              </a:rPr>
              <a:t>́</a:t>
            </a:r>
            <a:r>
              <a:rPr lang="ru-RU" sz="48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Narrow" pitchFamily="34" charset="0"/>
              </a:rPr>
              <a:t>лать</a:t>
            </a:r>
            <a:r>
              <a:rPr lang="ru-RU" sz="4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Narrow" pitchFamily="34" charset="0"/>
              </a:rPr>
              <a:t>?</a:t>
            </a:r>
            <a:endParaRPr lang="ru-RU" sz="4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48" presetClass="entr" presetSubtype="0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8" descr="https://ds04.infourok.ru/uploads/ex/0b23/00086f92-592301d3/img1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1151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Овальная выноска 6"/>
          <p:cNvSpPr/>
          <p:nvPr/>
        </p:nvSpPr>
        <p:spPr>
          <a:xfrm>
            <a:off x="611560" y="260648"/>
            <a:ext cx="7931898" cy="2285992"/>
          </a:xfrm>
          <a:prstGeom prst="wedgeEllipseCallout">
            <a:avLst>
              <a:gd name="adj1" fmla="val -25488"/>
              <a:gd name="adj2" fmla="val 108814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Picture 4" descr="http://img.ii4.ru/images/2013/08/09/399420_ptitsa_govorun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55576" y="2852936"/>
            <a:ext cx="3168352" cy="3223494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71600" y="764704"/>
            <a:ext cx="7286644" cy="1571636"/>
          </a:xfrm>
        </p:spPr>
        <p:txBody>
          <a:bodyPr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buNone/>
            </a:pPr>
            <a:r>
              <a:rPr lang="ru-RU" sz="44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Narrow" pitchFamily="34" charset="0"/>
              </a:rPr>
              <a:t>Рабо</a:t>
            </a:r>
            <a:r>
              <a:rPr lang="ru-RU" sz="44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/>
                <a:cs typeface="Times New Roman"/>
              </a:rPr>
              <a:t>́</a:t>
            </a:r>
            <a:r>
              <a:rPr lang="ru-RU" sz="44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Narrow" pitchFamily="34" charset="0"/>
              </a:rPr>
              <a:t>тайте</a:t>
            </a:r>
            <a:r>
              <a:rPr lang="ru-RU" sz="4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Narrow" pitchFamily="34" charset="0"/>
              </a:rPr>
              <a:t>  </a:t>
            </a:r>
            <a:r>
              <a:rPr lang="ru-RU" sz="44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Narrow" pitchFamily="34" charset="0"/>
              </a:rPr>
              <a:t>акти</a:t>
            </a:r>
            <a:r>
              <a:rPr lang="ru-RU" sz="44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/>
                <a:cs typeface="Times New Roman"/>
              </a:rPr>
              <a:t>́</a:t>
            </a:r>
            <a:r>
              <a:rPr lang="ru-RU" sz="44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Narrow" pitchFamily="34" charset="0"/>
              </a:rPr>
              <a:t>вно</a:t>
            </a:r>
            <a:r>
              <a:rPr lang="ru-RU" sz="4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Narrow" pitchFamily="34" charset="0"/>
              </a:rPr>
              <a:t>, </a:t>
            </a:r>
            <a:r>
              <a:rPr lang="ru-RU" sz="44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Narrow" pitchFamily="34" charset="0"/>
              </a:rPr>
              <a:t>вду</a:t>
            </a:r>
            <a:r>
              <a:rPr lang="ru-RU" sz="44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/>
                <a:cs typeface="Times New Roman"/>
              </a:rPr>
              <a:t>́</a:t>
            </a:r>
            <a:r>
              <a:rPr lang="ru-RU" sz="44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Narrow" pitchFamily="34" charset="0"/>
              </a:rPr>
              <a:t>мчиво</a:t>
            </a:r>
            <a:r>
              <a:rPr lang="ru-RU" sz="4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Narrow" pitchFamily="34" charset="0"/>
              </a:rPr>
              <a:t>. </a:t>
            </a:r>
          </a:p>
          <a:p>
            <a:pPr>
              <a:buNone/>
            </a:pPr>
            <a:r>
              <a:rPr lang="ru-RU" sz="4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Narrow" pitchFamily="34" charset="0"/>
              </a:rPr>
              <a:t>    </a:t>
            </a:r>
            <a:r>
              <a:rPr lang="ru-RU" sz="44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Narrow" pitchFamily="34" charset="0"/>
              </a:rPr>
              <a:t>Слу</a:t>
            </a:r>
            <a:r>
              <a:rPr lang="ru-RU" sz="44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/>
                <a:cs typeface="Times New Roman"/>
              </a:rPr>
              <a:t>́</a:t>
            </a:r>
            <a:r>
              <a:rPr lang="ru-RU" sz="44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Narrow" pitchFamily="34" charset="0"/>
              </a:rPr>
              <a:t>шайте</a:t>
            </a:r>
            <a:r>
              <a:rPr lang="ru-RU" sz="4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Narrow" pitchFamily="34" charset="0"/>
              </a:rPr>
              <a:t>  </a:t>
            </a:r>
            <a:r>
              <a:rPr lang="ru-RU" sz="44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Narrow" pitchFamily="34" charset="0"/>
              </a:rPr>
              <a:t>внима</a:t>
            </a:r>
            <a:r>
              <a:rPr lang="ru-RU" sz="44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/>
                <a:cs typeface="Times New Roman"/>
              </a:rPr>
              <a:t>́</a:t>
            </a:r>
            <a:r>
              <a:rPr lang="ru-RU" sz="44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Narrow" pitchFamily="34" charset="0"/>
              </a:rPr>
              <a:t>тельно</a:t>
            </a:r>
            <a:r>
              <a:rPr lang="ru-RU" sz="4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Narrow" pitchFamily="34" charset="0"/>
              </a:rPr>
              <a:t>. </a:t>
            </a:r>
            <a:endParaRPr lang="ru-RU" sz="4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 Narrow" pitchFamily="34" charset="0"/>
            </a:endParaRPr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 flipV="1">
            <a:off x="5220072" y="980728"/>
            <a:ext cx="285752" cy="114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 flipV="1">
            <a:off x="7740352" y="980728"/>
            <a:ext cx="285752" cy="114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 flipV="1">
            <a:off x="6876256" y="1772816"/>
            <a:ext cx="285752" cy="114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8" descr="https://ds04.infourok.ru/uploads/ex/0b23/00086f92-592301d3/img1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1151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323528" y="476672"/>
            <a:ext cx="8604448" cy="1470025"/>
          </a:xfrm>
        </p:spPr>
        <p:txBody>
          <a:bodyPr>
            <a:noAutofit/>
          </a:bodyPr>
          <a:lstStyle/>
          <a:p>
            <a:pPr lvl="0" algn="l"/>
            <a:r>
              <a:rPr lang="ru-RU" b="1" dirty="0" smtClean="0">
                <a:latin typeface="Arial Narrow" pitchFamily="34" charset="0"/>
              </a:rPr>
              <a:t>             1. </a:t>
            </a:r>
            <a:r>
              <a:rPr lang="ru-RU" b="1" dirty="0" err="1" smtClean="0">
                <a:latin typeface="Arial Narrow" pitchFamily="34" charset="0"/>
              </a:rPr>
              <a:t>Послу</a:t>
            </a:r>
            <a:r>
              <a:rPr lang="ru-RU" b="1" dirty="0" err="1" smtClean="0">
                <a:latin typeface="Times New Roman"/>
                <a:cs typeface="Times New Roman"/>
              </a:rPr>
              <a:t>́</a:t>
            </a:r>
            <a:r>
              <a:rPr lang="ru-RU" b="1" dirty="0" err="1" smtClean="0">
                <a:latin typeface="Arial Narrow" pitchFamily="34" charset="0"/>
              </a:rPr>
              <a:t>шайте</a:t>
            </a:r>
            <a:r>
              <a:rPr lang="ru-RU" b="1" dirty="0" smtClean="0">
                <a:latin typeface="Arial Narrow" pitchFamily="34" charset="0"/>
              </a:rPr>
              <a:t>  </a:t>
            </a:r>
            <a:r>
              <a:rPr lang="ru-RU" b="1" dirty="0" err="1" smtClean="0">
                <a:latin typeface="Arial Narrow" pitchFamily="34" charset="0"/>
              </a:rPr>
              <a:t>сло</a:t>
            </a:r>
            <a:r>
              <a:rPr lang="ru-RU" b="1" dirty="0" err="1" smtClean="0">
                <a:latin typeface="Times New Roman"/>
                <a:cs typeface="Times New Roman"/>
              </a:rPr>
              <a:t>́</a:t>
            </a:r>
            <a:r>
              <a:rPr lang="ru-RU" b="1" dirty="0" err="1" smtClean="0">
                <a:latin typeface="Arial Narrow" pitchFamily="34" charset="0"/>
              </a:rPr>
              <a:t>ги</a:t>
            </a:r>
            <a:r>
              <a:rPr lang="ru-RU" b="1" dirty="0" smtClean="0">
                <a:latin typeface="Arial Narrow" pitchFamily="34" charset="0"/>
              </a:rPr>
              <a:t>. </a:t>
            </a:r>
            <a:br>
              <a:rPr lang="ru-RU" b="1" dirty="0" smtClean="0">
                <a:latin typeface="Arial Narrow" pitchFamily="34" charset="0"/>
              </a:rPr>
            </a:br>
            <a:r>
              <a:rPr lang="ru-RU" b="1" dirty="0" err="1" smtClean="0">
                <a:latin typeface="Arial Narrow" pitchFamily="34" charset="0"/>
              </a:rPr>
              <a:t>Обведи</a:t>
            </a:r>
            <a:r>
              <a:rPr lang="ru-RU" b="1" dirty="0" err="1" smtClean="0">
                <a:latin typeface="Times New Roman"/>
                <a:cs typeface="Times New Roman"/>
              </a:rPr>
              <a:t>́</a:t>
            </a:r>
            <a:r>
              <a:rPr lang="ru-RU" b="1" dirty="0" err="1" smtClean="0">
                <a:latin typeface="Arial Narrow" pitchFamily="34" charset="0"/>
              </a:rPr>
              <a:t>те</a:t>
            </a:r>
            <a:r>
              <a:rPr lang="ru-RU" b="1" dirty="0" smtClean="0">
                <a:latin typeface="Arial Narrow" pitchFamily="34" charset="0"/>
              </a:rPr>
              <a:t>  </a:t>
            </a:r>
            <a:r>
              <a:rPr lang="ru-RU" b="1" dirty="0" err="1" smtClean="0">
                <a:latin typeface="Arial Narrow" pitchFamily="34" charset="0"/>
              </a:rPr>
              <a:t>пра</a:t>
            </a:r>
            <a:r>
              <a:rPr lang="ru-RU" b="1" dirty="0" err="1" smtClean="0">
                <a:latin typeface="Times New Roman"/>
                <a:cs typeface="Times New Roman"/>
              </a:rPr>
              <a:t>́</a:t>
            </a:r>
            <a:r>
              <a:rPr lang="ru-RU" b="1" dirty="0" err="1" smtClean="0">
                <a:latin typeface="Arial Narrow" pitchFamily="34" charset="0"/>
              </a:rPr>
              <a:t>вильные</a:t>
            </a:r>
            <a:r>
              <a:rPr lang="ru-RU" b="1" dirty="0" smtClean="0">
                <a:latin typeface="Arial Narrow" pitchFamily="34" charset="0"/>
              </a:rPr>
              <a:t>  </a:t>
            </a:r>
            <a:r>
              <a:rPr lang="ru-RU" b="1" dirty="0" err="1" smtClean="0">
                <a:latin typeface="Arial Narrow" pitchFamily="34" charset="0"/>
              </a:rPr>
              <a:t>вариа</a:t>
            </a:r>
            <a:r>
              <a:rPr lang="ru-RU" b="1" dirty="0" err="1" smtClean="0">
                <a:latin typeface="Times New Roman"/>
                <a:cs typeface="Times New Roman"/>
              </a:rPr>
              <a:t>́</a:t>
            </a:r>
            <a:r>
              <a:rPr lang="ru-RU" b="1" dirty="0" err="1" smtClean="0">
                <a:latin typeface="Arial Narrow" pitchFamily="34" charset="0"/>
              </a:rPr>
              <a:t>нты</a:t>
            </a:r>
            <a:r>
              <a:rPr lang="ru-RU" b="1" dirty="0" smtClean="0">
                <a:latin typeface="Arial Narrow" pitchFamily="34" charset="0"/>
              </a:rPr>
              <a:t>.</a:t>
            </a:r>
            <a:endParaRPr lang="ru-RU" b="1" dirty="0">
              <a:latin typeface="Arial Narrow" pitchFamily="34" charset="0"/>
            </a:endParaRPr>
          </a:p>
        </p:txBody>
      </p:sp>
      <p:sp>
        <p:nvSpPr>
          <p:cNvPr id="6" name="Заголовок 4"/>
          <p:cNvSpPr txBox="1">
            <a:spLocks/>
          </p:cNvSpPr>
          <p:nvPr/>
        </p:nvSpPr>
        <p:spPr>
          <a:xfrm>
            <a:off x="857224" y="3000372"/>
            <a:ext cx="7772400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2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ТА    ВО    РА   </a:t>
            </a:r>
          </a:p>
          <a:p>
            <a:pPr marL="0" marR="0" lvl="0" indent="0" algn="ctr" defTabSz="914400" rtl="0" eaLnBrk="1" fontAlgn="auto" latinLnBrk="0" hangingPunct="1">
              <a:lnSpc>
                <a:spcPct val="2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ША     МУ     РО</a:t>
            </a:r>
            <a:endParaRPr kumimoji="0" lang="ru-RU" sz="6600" b="0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2915816" y="692696"/>
            <a:ext cx="214314" cy="158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>
            <a:off x="467544" y="1268760"/>
            <a:ext cx="214314" cy="158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8" descr="https://ds04.infourok.ru/uploads/ex/0b23/00086f92-592301d3/img1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1151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5429256" y="3000372"/>
            <a:ext cx="3143272" cy="2286016"/>
          </a:xfrm>
        </p:spPr>
        <p:txBody>
          <a:bodyPr>
            <a:noAutofit/>
          </a:bodyPr>
          <a:lstStyle/>
          <a:p>
            <a:pPr lvl="0">
              <a:lnSpc>
                <a:spcPct val="200000"/>
              </a:lnSpc>
            </a:pPr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ОКТЯ</a:t>
            </a:r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cs typeface="Times New Roman"/>
              </a:rPr>
              <a:t>́</a:t>
            </a:r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БРЬ   </a:t>
            </a:r>
            <a:br>
              <a:rPr lang="ru-RU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МАЙ     </a:t>
            </a:r>
            <a:br>
              <a:rPr lang="ru-RU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cs typeface="Times New Roman"/>
              </a:rPr>
              <a:t>́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ВГУСТ</a:t>
            </a:r>
            <a:endParaRPr lang="ru-RU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Заголовок 4"/>
          <p:cNvSpPr txBox="1">
            <a:spLocks/>
          </p:cNvSpPr>
          <p:nvPr/>
        </p:nvSpPr>
        <p:spPr>
          <a:xfrm>
            <a:off x="467544" y="620688"/>
            <a:ext cx="8208912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Narrow" pitchFamily="34" charset="0"/>
                <a:ea typeface="+mj-ea"/>
                <a:cs typeface="+mj-cs"/>
              </a:rPr>
              <a:t>2. </a:t>
            </a:r>
            <a:r>
              <a:rPr kumimoji="0" lang="ru-RU" sz="44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Narrow" pitchFamily="34" charset="0"/>
                <a:ea typeface="+mj-ea"/>
                <a:cs typeface="+mj-cs"/>
              </a:rPr>
              <a:t>Послу</a:t>
            </a:r>
            <a:r>
              <a:rPr kumimoji="0" lang="ru-RU" sz="44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/>
                <a:ea typeface="+mj-ea"/>
                <a:cs typeface="Times New Roman"/>
              </a:rPr>
              <a:t>́</a:t>
            </a:r>
            <a:r>
              <a:rPr kumimoji="0" lang="ru-RU" sz="44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Narrow" pitchFamily="34" charset="0"/>
                <a:ea typeface="+mj-ea"/>
                <a:cs typeface="+mj-cs"/>
              </a:rPr>
              <a:t>шайте</a:t>
            </a: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Narrow" pitchFamily="34" charset="0"/>
                <a:ea typeface="+mj-ea"/>
                <a:cs typeface="+mj-cs"/>
              </a:rPr>
              <a:t>  </a:t>
            </a:r>
            <a:r>
              <a:rPr kumimoji="0" lang="ru-RU" sz="44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Narrow" pitchFamily="34" charset="0"/>
                <a:ea typeface="+mj-ea"/>
                <a:cs typeface="+mj-cs"/>
              </a:rPr>
              <a:t>назва</a:t>
            </a:r>
            <a:r>
              <a:rPr kumimoji="0" lang="ru-RU" sz="44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/>
                <a:ea typeface="+mj-ea"/>
                <a:cs typeface="Times New Roman"/>
              </a:rPr>
              <a:t>́</a:t>
            </a:r>
            <a:r>
              <a:rPr kumimoji="0" lang="ru-RU" sz="44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Narrow" pitchFamily="34" charset="0"/>
                <a:ea typeface="+mj-ea"/>
                <a:cs typeface="+mj-cs"/>
              </a:rPr>
              <a:t>ние</a:t>
            </a: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Narrow" pitchFamily="34" charset="0"/>
                <a:ea typeface="+mj-ea"/>
                <a:cs typeface="+mj-cs"/>
              </a:rPr>
              <a:t>  </a:t>
            </a:r>
            <a:r>
              <a:rPr kumimoji="0" lang="ru-RU" sz="44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Narrow" pitchFamily="34" charset="0"/>
                <a:ea typeface="+mj-ea"/>
                <a:cs typeface="+mj-cs"/>
              </a:rPr>
              <a:t>ме</a:t>
            </a:r>
            <a:r>
              <a:rPr kumimoji="0" lang="ru-RU" sz="44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/>
                <a:ea typeface="+mj-ea"/>
                <a:cs typeface="Times New Roman"/>
              </a:rPr>
              <a:t>́</a:t>
            </a:r>
            <a:r>
              <a:rPr kumimoji="0" lang="ru-RU" sz="44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Narrow" pitchFamily="34" charset="0"/>
                <a:ea typeface="+mj-ea"/>
                <a:cs typeface="+mj-cs"/>
              </a:rPr>
              <a:t>сяца</a:t>
            </a: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Narrow" pitchFamily="34" charset="0"/>
                <a:ea typeface="+mj-ea"/>
                <a:cs typeface="+mj-cs"/>
              </a:rPr>
              <a:t>. </a:t>
            </a:r>
          </a:p>
          <a:p>
            <a:pPr marL="0" marR="0" lvl="0" indent="0" algn="ctr" defTabSz="914400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Narrow" pitchFamily="34" charset="0"/>
                <a:ea typeface="+mj-ea"/>
                <a:cs typeface="+mj-cs"/>
              </a:rPr>
              <a:t>Обведи</a:t>
            </a:r>
            <a:r>
              <a:rPr kumimoji="0" lang="ru-RU" sz="44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/>
                <a:ea typeface="+mj-ea"/>
                <a:cs typeface="Times New Roman"/>
              </a:rPr>
              <a:t>́</a:t>
            </a:r>
            <a:r>
              <a:rPr kumimoji="0" lang="ru-RU" sz="44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Narrow" pitchFamily="34" charset="0"/>
                <a:ea typeface="+mj-ea"/>
                <a:cs typeface="+mj-cs"/>
              </a:rPr>
              <a:t>те</a:t>
            </a: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Narrow" pitchFamily="34" charset="0"/>
                <a:ea typeface="+mj-ea"/>
                <a:cs typeface="+mj-cs"/>
              </a:rPr>
              <a:t> </a:t>
            </a:r>
            <a:r>
              <a:rPr kumimoji="0" lang="ru-RU" sz="4400" b="1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Narrow" pitchFamily="34" charset="0"/>
                <a:ea typeface="+mj-ea"/>
                <a:cs typeface="+mj-cs"/>
              </a:rPr>
              <a:t> </a:t>
            </a:r>
            <a:r>
              <a:rPr kumimoji="0" lang="ru-RU" sz="44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Narrow" pitchFamily="34" charset="0"/>
                <a:ea typeface="+mj-ea"/>
                <a:cs typeface="+mj-cs"/>
              </a:rPr>
              <a:t>пра</a:t>
            </a:r>
            <a:r>
              <a:rPr kumimoji="0" lang="ru-RU" sz="44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/>
                <a:ea typeface="+mj-ea"/>
                <a:cs typeface="Times New Roman"/>
              </a:rPr>
              <a:t>́</a:t>
            </a:r>
            <a:r>
              <a:rPr kumimoji="0" lang="ru-RU" sz="44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Narrow" pitchFamily="34" charset="0"/>
                <a:ea typeface="+mj-ea"/>
                <a:cs typeface="+mj-cs"/>
              </a:rPr>
              <a:t>вильный</a:t>
            </a: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Narrow" pitchFamily="34" charset="0"/>
                <a:ea typeface="+mj-ea"/>
                <a:cs typeface="+mj-cs"/>
              </a:rPr>
              <a:t>  </a:t>
            </a:r>
            <a:r>
              <a:rPr kumimoji="0" lang="ru-RU" sz="44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Narrow" pitchFamily="34" charset="0"/>
                <a:ea typeface="+mj-ea"/>
                <a:cs typeface="+mj-cs"/>
              </a:rPr>
              <a:t>вариа</a:t>
            </a:r>
            <a:r>
              <a:rPr kumimoji="0" lang="ru-RU" sz="44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/>
                <a:ea typeface="+mj-ea"/>
                <a:cs typeface="Times New Roman"/>
              </a:rPr>
              <a:t>́</a:t>
            </a:r>
            <a:r>
              <a:rPr kumimoji="0" lang="ru-RU" sz="44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Narrow" pitchFamily="34" charset="0"/>
                <a:ea typeface="+mj-ea"/>
                <a:cs typeface="+mj-cs"/>
              </a:rPr>
              <a:t>нт</a:t>
            </a: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Narrow" pitchFamily="34" charset="0"/>
                <a:ea typeface="+mj-ea"/>
                <a:cs typeface="+mj-cs"/>
              </a:rPr>
              <a:t>.</a:t>
            </a:r>
            <a:b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Narrow" pitchFamily="34" charset="0"/>
                <a:ea typeface="+mj-ea"/>
                <a:cs typeface="+mj-cs"/>
              </a:rPr>
            </a:br>
            <a:endParaRPr kumimoji="0" lang="ru-RU" sz="4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Narrow" pitchFamily="34" charset="0"/>
              <a:ea typeface="+mj-ea"/>
              <a:cs typeface="+mj-cs"/>
            </a:endParaRPr>
          </a:p>
        </p:txBody>
      </p:sp>
      <p:pic>
        <p:nvPicPr>
          <p:cNvPr id="8194" name="Picture 2" descr="http://crosti.ru/patterns/00/00/4d/b8beb660e2/%D0%B2%D1%80%D0%B5%D0%BC%D0%B5%D0%BD%D0%B0%20%D0%B3%D0%BE%D0%B4%D0%B0-2.jpg"/>
          <p:cNvPicPr>
            <a:picLocks noChangeAspect="1" noChangeArrowheads="1"/>
          </p:cNvPicPr>
          <p:nvPr/>
        </p:nvPicPr>
        <p:blipFill>
          <a:blip r:embed="rId3" cstate="print"/>
          <a:srcRect l="50074" b="52036"/>
          <a:stretch>
            <a:fillRect/>
          </a:stretch>
        </p:blipFill>
        <p:spPr bwMode="auto">
          <a:xfrm>
            <a:off x="2123728" y="2132856"/>
            <a:ext cx="1857388" cy="1581270"/>
          </a:xfrm>
          <a:prstGeom prst="rect">
            <a:avLst/>
          </a:prstGeom>
          <a:noFill/>
        </p:spPr>
      </p:pic>
      <p:pic>
        <p:nvPicPr>
          <p:cNvPr id="8196" name="Picture 4" descr="http://crosti.ru/patterns/00/00/4d/b8beb660e2/%D0%B2%D1%80%D0%B5%D0%BC%D0%B5%D0%BD%D0%B0%20%D0%B3%D0%BE%D0%B4%D0%B0-2.jpg"/>
          <p:cNvPicPr>
            <a:picLocks noChangeAspect="1" noChangeArrowheads="1"/>
          </p:cNvPicPr>
          <p:nvPr/>
        </p:nvPicPr>
        <p:blipFill>
          <a:blip r:embed="rId3" cstate="print"/>
          <a:srcRect r="49926" b="52036"/>
          <a:stretch>
            <a:fillRect/>
          </a:stretch>
        </p:blipFill>
        <p:spPr bwMode="auto">
          <a:xfrm>
            <a:off x="395536" y="4077072"/>
            <a:ext cx="1935707" cy="1643050"/>
          </a:xfrm>
          <a:prstGeom prst="rect">
            <a:avLst/>
          </a:prstGeom>
          <a:noFill/>
        </p:spPr>
      </p:pic>
      <p:pic>
        <p:nvPicPr>
          <p:cNvPr id="8198" name="Picture 6" descr="http://crosti.ru/patterns/00/00/4d/b8beb660e2/%D0%B2%D1%80%D0%B5%D0%BC%D0%B5%D0%BD%D0%B0%20%D0%B3%D0%BE%D0%B4%D0%B0-2.jpg"/>
          <p:cNvPicPr>
            <a:picLocks noChangeAspect="1" noChangeArrowheads="1"/>
          </p:cNvPicPr>
          <p:nvPr/>
        </p:nvPicPr>
        <p:blipFill>
          <a:blip r:embed="rId3" cstate="print"/>
          <a:srcRect t="49937" r="49777"/>
          <a:stretch>
            <a:fillRect/>
          </a:stretch>
        </p:blipFill>
        <p:spPr bwMode="auto">
          <a:xfrm>
            <a:off x="3419872" y="4077072"/>
            <a:ext cx="1860083" cy="1643074"/>
          </a:xfrm>
          <a:prstGeom prst="rect">
            <a:avLst/>
          </a:prstGeom>
          <a:noFill/>
        </p:spPr>
      </p:pic>
      <p:cxnSp>
        <p:nvCxnSpPr>
          <p:cNvPr id="9" name="Прямая соединительная линия 8"/>
          <p:cNvCxnSpPr/>
          <p:nvPr/>
        </p:nvCxnSpPr>
        <p:spPr>
          <a:xfrm>
            <a:off x="1619672" y="692696"/>
            <a:ext cx="214314" cy="158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>
            <a:off x="827584" y="1268760"/>
            <a:ext cx="214314" cy="158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5940152" y="2708920"/>
            <a:ext cx="286322" cy="1588"/>
          </a:xfrm>
          <a:prstGeom prst="line">
            <a:avLst/>
          </a:prstGeom>
          <a:ln w="3810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323528" y="3429000"/>
            <a:ext cx="5715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8" descr="https://ds04.infourok.ru/uploads/ex/0b23/00086f92-592301d3/img1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1151"/>
          <a:stretch>
            <a:fillRect/>
          </a:stretch>
        </p:blipFill>
        <p:spPr bwMode="auto">
          <a:xfrm>
            <a:off x="9234" y="116632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620688"/>
            <a:ext cx="8964488" cy="1470025"/>
          </a:xfrm>
        </p:spPr>
        <p:txBody>
          <a:bodyPr>
            <a:noAutofit/>
          </a:bodyPr>
          <a:lstStyle/>
          <a:p>
            <a:r>
              <a:rPr lang="ru-RU" b="1" dirty="0" smtClean="0">
                <a:latin typeface="Arial Narrow" pitchFamily="34" charset="0"/>
              </a:rPr>
              <a:t>3. </a:t>
            </a:r>
            <a:r>
              <a:rPr lang="ru-RU" b="1" dirty="0" err="1" smtClean="0">
                <a:latin typeface="Arial Narrow" pitchFamily="34" charset="0"/>
              </a:rPr>
              <a:t>Послу</a:t>
            </a:r>
            <a:r>
              <a:rPr lang="ru-RU" b="1" dirty="0" err="1" smtClean="0">
                <a:latin typeface="Times New Roman"/>
                <a:cs typeface="Times New Roman"/>
              </a:rPr>
              <a:t>́</a:t>
            </a:r>
            <a:r>
              <a:rPr lang="ru-RU" b="1" dirty="0" err="1" smtClean="0">
                <a:latin typeface="Arial Narrow" pitchFamily="34" charset="0"/>
              </a:rPr>
              <a:t>шайте</a:t>
            </a:r>
            <a:r>
              <a:rPr lang="ru-RU" b="1" dirty="0" smtClean="0">
                <a:latin typeface="Arial Narrow" pitchFamily="34" charset="0"/>
              </a:rPr>
              <a:t> </a:t>
            </a:r>
            <a:r>
              <a:rPr lang="ru-RU" b="1" dirty="0" err="1" smtClean="0">
                <a:latin typeface="Arial Narrow" pitchFamily="34" charset="0"/>
              </a:rPr>
              <a:t>назва</a:t>
            </a:r>
            <a:r>
              <a:rPr lang="ru-RU" b="1" dirty="0" err="1" smtClean="0">
                <a:latin typeface="Times New Roman"/>
                <a:cs typeface="Times New Roman"/>
              </a:rPr>
              <a:t>́</a:t>
            </a:r>
            <a:r>
              <a:rPr lang="ru-RU" b="1" dirty="0" err="1" smtClean="0">
                <a:latin typeface="Arial Narrow" pitchFamily="34" charset="0"/>
              </a:rPr>
              <a:t>ние</a:t>
            </a:r>
            <a:r>
              <a:rPr lang="ru-RU" b="1" dirty="0" smtClean="0">
                <a:latin typeface="Arial Narrow" pitchFamily="34" charset="0"/>
              </a:rPr>
              <a:t>  дня  </a:t>
            </a:r>
            <a:r>
              <a:rPr lang="ru-RU" b="1" dirty="0" err="1" smtClean="0">
                <a:latin typeface="Arial Narrow" pitchFamily="34" charset="0"/>
              </a:rPr>
              <a:t>неде</a:t>
            </a:r>
            <a:r>
              <a:rPr lang="ru-RU" b="1" dirty="0" err="1" smtClean="0">
                <a:latin typeface="Times New Roman"/>
                <a:cs typeface="Times New Roman"/>
              </a:rPr>
              <a:t>́</a:t>
            </a:r>
            <a:r>
              <a:rPr lang="ru-RU" b="1" dirty="0" err="1" smtClean="0">
                <a:latin typeface="Arial Narrow" pitchFamily="34" charset="0"/>
              </a:rPr>
              <a:t>ли</a:t>
            </a:r>
            <a:r>
              <a:rPr lang="ru-RU" b="1" dirty="0" smtClean="0">
                <a:latin typeface="Arial Narrow" pitchFamily="34" charset="0"/>
              </a:rPr>
              <a:t>. </a:t>
            </a:r>
            <a:r>
              <a:rPr lang="ru-RU" b="1" dirty="0" err="1" smtClean="0">
                <a:latin typeface="Arial Narrow" pitchFamily="34" charset="0"/>
              </a:rPr>
              <a:t>Обведи</a:t>
            </a:r>
            <a:r>
              <a:rPr lang="ru-RU" b="1" dirty="0" err="1" smtClean="0">
                <a:latin typeface="Times New Roman"/>
                <a:cs typeface="Times New Roman"/>
              </a:rPr>
              <a:t>́</a:t>
            </a:r>
            <a:r>
              <a:rPr lang="ru-RU" b="1" dirty="0" err="1" smtClean="0">
                <a:latin typeface="Arial Narrow" pitchFamily="34" charset="0"/>
              </a:rPr>
              <a:t>те</a:t>
            </a:r>
            <a:r>
              <a:rPr lang="ru-RU" b="1" dirty="0" smtClean="0">
                <a:latin typeface="Arial Narrow" pitchFamily="34" charset="0"/>
              </a:rPr>
              <a:t>  </a:t>
            </a:r>
            <a:r>
              <a:rPr lang="ru-RU" b="1" dirty="0" err="1" smtClean="0">
                <a:latin typeface="Arial Narrow" pitchFamily="34" charset="0"/>
              </a:rPr>
              <a:t>пра</a:t>
            </a:r>
            <a:r>
              <a:rPr lang="ru-RU" b="1" dirty="0" err="1" smtClean="0">
                <a:latin typeface="Times New Roman"/>
                <a:cs typeface="Times New Roman"/>
              </a:rPr>
              <a:t>́</a:t>
            </a:r>
            <a:r>
              <a:rPr lang="ru-RU" b="1" dirty="0" err="1" smtClean="0">
                <a:latin typeface="Arial Narrow" pitchFamily="34" charset="0"/>
              </a:rPr>
              <a:t>вильный</a:t>
            </a:r>
            <a:r>
              <a:rPr lang="ru-RU" b="1" dirty="0" smtClean="0">
                <a:latin typeface="Arial Narrow" pitchFamily="34" charset="0"/>
              </a:rPr>
              <a:t>  </a:t>
            </a:r>
            <a:r>
              <a:rPr lang="ru-RU" b="1" dirty="0" err="1" smtClean="0">
                <a:latin typeface="Arial Narrow" pitchFamily="34" charset="0"/>
              </a:rPr>
              <a:t>вариа</a:t>
            </a:r>
            <a:r>
              <a:rPr lang="ru-RU" b="1" dirty="0" err="1" smtClean="0">
                <a:latin typeface="Times New Roman"/>
                <a:cs typeface="Times New Roman"/>
              </a:rPr>
              <a:t>́</a:t>
            </a:r>
            <a:r>
              <a:rPr lang="ru-RU" b="1" dirty="0" err="1" smtClean="0">
                <a:latin typeface="Arial Narrow" pitchFamily="34" charset="0"/>
              </a:rPr>
              <a:t>нт</a:t>
            </a:r>
            <a:r>
              <a:rPr lang="ru-RU" b="1" dirty="0" smtClean="0">
                <a:latin typeface="Arial Narrow" pitchFamily="34" charset="0"/>
              </a:rPr>
              <a:t>.</a:t>
            </a:r>
            <a:endParaRPr lang="ru-RU" b="1" dirty="0">
              <a:latin typeface="Arial Narrow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743200" y="2357430"/>
            <a:ext cx="6400800" cy="4143404"/>
          </a:xfrm>
        </p:spPr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>
              <a:lnSpc>
                <a:spcPct val="150000"/>
              </a:lnSpc>
            </a:pPr>
            <a:r>
              <a:rPr lang="ru-RU" sz="4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itchFamily="34" charset="0"/>
                <a:cs typeface="Times New Roman" pitchFamily="18" charset="0"/>
              </a:rPr>
              <a:t>СУББОТА   </a:t>
            </a:r>
          </a:p>
          <a:p>
            <a:pPr>
              <a:lnSpc>
                <a:spcPct val="150000"/>
              </a:lnSpc>
            </a:pPr>
            <a:r>
              <a:rPr lang="ru-RU" sz="4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itchFamily="34" charset="0"/>
                <a:cs typeface="Times New Roman" pitchFamily="18" charset="0"/>
              </a:rPr>
              <a:t>ВОСКРЕСЕНЬЕ         </a:t>
            </a:r>
          </a:p>
          <a:p>
            <a:pPr>
              <a:lnSpc>
                <a:spcPct val="150000"/>
              </a:lnSpc>
            </a:pPr>
            <a:r>
              <a:rPr lang="ru-RU" sz="4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itchFamily="34" charset="0"/>
                <a:cs typeface="Times New Roman" pitchFamily="18" charset="0"/>
              </a:rPr>
              <a:t>ВТОРНИК</a:t>
            </a:r>
            <a:endParaRPr lang="ru-RU" sz="4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 Black" pitchFamily="34" charset="0"/>
              <a:cs typeface="Times New Roman" pitchFamily="18" charset="0"/>
            </a:endParaRP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755576" y="1412776"/>
            <a:ext cx="214314" cy="158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>
            <a:off x="971600" y="836712"/>
            <a:ext cx="214314" cy="158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>
            <a:off x="4067944" y="3789040"/>
            <a:ext cx="285752" cy="1588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/>
          <p:cNvCxnSpPr/>
          <p:nvPr/>
        </p:nvCxnSpPr>
        <p:spPr>
          <a:xfrm>
            <a:off x="5436096" y="2636912"/>
            <a:ext cx="571504" cy="1588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51471" y="2571744"/>
            <a:ext cx="2267490" cy="2499873"/>
          </a:xfrm>
          <a:prstGeom prst="rect">
            <a:avLst/>
          </a:prstGeom>
        </p:spPr>
      </p:pic>
      <p:cxnSp>
        <p:nvCxnSpPr>
          <p:cNvPr id="26" name="Прямая соединительная линия 25"/>
          <p:cNvCxnSpPr/>
          <p:nvPr/>
        </p:nvCxnSpPr>
        <p:spPr>
          <a:xfrm flipV="1">
            <a:off x="6444208" y="2492896"/>
            <a:ext cx="72008" cy="144016"/>
          </a:xfrm>
          <a:prstGeom prst="line">
            <a:avLst/>
          </a:prstGeom>
          <a:ln w="571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единительная линия 26"/>
          <p:cNvCxnSpPr/>
          <p:nvPr/>
        </p:nvCxnSpPr>
        <p:spPr>
          <a:xfrm flipV="1">
            <a:off x="6876256" y="3645024"/>
            <a:ext cx="72008" cy="144016"/>
          </a:xfrm>
          <a:prstGeom prst="line">
            <a:avLst/>
          </a:prstGeom>
          <a:ln w="571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единительная линия 27"/>
          <p:cNvCxnSpPr/>
          <p:nvPr/>
        </p:nvCxnSpPr>
        <p:spPr>
          <a:xfrm flipV="1">
            <a:off x="5508104" y="4797152"/>
            <a:ext cx="72008" cy="144016"/>
          </a:xfrm>
          <a:prstGeom prst="line">
            <a:avLst/>
          </a:prstGeom>
          <a:ln w="571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8" descr="https://ds04.infourok.ru/uploads/ex/0b23/00086f92-592301d3/img1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1151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 idx="4294967295"/>
          </p:nvPr>
        </p:nvSpPr>
        <p:spPr>
          <a:xfrm>
            <a:off x="179512" y="764704"/>
            <a:ext cx="8358188" cy="1708150"/>
          </a:xfrm>
        </p:spPr>
        <p:txBody>
          <a:bodyPr>
            <a:noAutofit/>
          </a:bodyPr>
          <a:lstStyle/>
          <a:p>
            <a:pPr algn="l"/>
            <a:r>
              <a:rPr lang="ru-RU" b="1" dirty="0" smtClean="0">
                <a:latin typeface="Arial Narrow" pitchFamily="34" charset="0"/>
              </a:rPr>
              <a:t>        4. </a:t>
            </a:r>
            <a:r>
              <a:rPr lang="ru-RU" b="1" dirty="0" err="1" smtClean="0">
                <a:latin typeface="Arial Narrow" pitchFamily="34" charset="0"/>
              </a:rPr>
              <a:t>Допо</a:t>
            </a:r>
            <a:r>
              <a:rPr lang="ru-RU" b="1" dirty="0" err="1" smtClean="0">
                <a:latin typeface="Times New Roman"/>
                <a:cs typeface="Times New Roman"/>
              </a:rPr>
              <a:t>́</a:t>
            </a:r>
            <a:r>
              <a:rPr lang="ru-RU" b="1" dirty="0" err="1" smtClean="0">
                <a:latin typeface="Arial Narrow" pitchFamily="34" charset="0"/>
              </a:rPr>
              <a:t>лните</a:t>
            </a:r>
            <a:r>
              <a:rPr lang="ru-RU" b="1" dirty="0" smtClean="0">
                <a:latin typeface="Arial Narrow" pitchFamily="34" charset="0"/>
              </a:rPr>
              <a:t>  </a:t>
            </a:r>
            <a:r>
              <a:rPr lang="ru-RU" b="1" dirty="0" err="1" smtClean="0">
                <a:latin typeface="Arial Narrow" pitchFamily="34" charset="0"/>
              </a:rPr>
              <a:t>предложе</a:t>
            </a:r>
            <a:r>
              <a:rPr lang="ru-RU" b="1" dirty="0" err="1" smtClean="0">
                <a:latin typeface="Times New Roman"/>
                <a:cs typeface="Times New Roman"/>
              </a:rPr>
              <a:t>́</a:t>
            </a:r>
            <a:r>
              <a:rPr lang="ru-RU" b="1" dirty="0" err="1" smtClean="0">
                <a:latin typeface="Arial Narrow" pitchFamily="34" charset="0"/>
              </a:rPr>
              <a:t>ние</a:t>
            </a:r>
            <a:r>
              <a:rPr lang="ru-RU" b="1" dirty="0" smtClean="0">
                <a:latin typeface="Arial Narrow" pitchFamily="34" charset="0"/>
              </a:rPr>
              <a:t>.</a:t>
            </a:r>
            <a:br>
              <a:rPr lang="ru-RU" b="1" dirty="0" smtClean="0">
                <a:latin typeface="Arial Narrow" pitchFamily="34" charset="0"/>
              </a:rPr>
            </a:br>
            <a:r>
              <a:rPr lang="ru-RU" b="1" dirty="0" smtClean="0">
                <a:latin typeface="Arial Narrow" pitchFamily="34" charset="0"/>
              </a:rPr>
              <a:t>                         </a:t>
            </a:r>
            <a:r>
              <a:rPr lang="ru-RU" b="1" dirty="0" err="1" smtClean="0">
                <a:latin typeface="Arial Narrow" pitchFamily="34" charset="0"/>
              </a:rPr>
              <a:t>Послу</a:t>
            </a:r>
            <a:r>
              <a:rPr lang="ru-RU" b="1" dirty="0" err="1" smtClean="0">
                <a:latin typeface="Times New Roman"/>
                <a:cs typeface="Times New Roman"/>
              </a:rPr>
              <a:t>́</a:t>
            </a:r>
            <a:r>
              <a:rPr lang="ru-RU" b="1" dirty="0" err="1" smtClean="0">
                <a:latin typeface="Arial Narrow" pitchFamily="34" charset="0"/>
              </a:rPr>
              <a:t>шайте</a:t>
            </a:r>
            <a:r>
              <a:rPr lang="ru-RU" b="1" dirty="0" smtClean="0">
                <a:latin typeface="Arial Narrow" pitchFamily="34" charset="0"/>
              </a:rPr>
              <a:t>.  </a:t>
            </a:r>
            <a:br>
              <a:rPr lang="ru-RU" b="1" dirty="0" smtClean="0">
                <a:latin typeface="Arial Narrow" pitchFamily="34" charset="0"/>
              </a:rPr>
            </a:br>
            <a:r>
              <a:rPr lang="ru-RU" b="1" dirty="0" smtClean="0">
                <a:latin typeface="Arial Narrow" pitchFamily="34" charset="0"/>
              </a:rPr>
              <a:t>         </a:t>
            </a:r>
            <a:r>
              <a:rPr lang="ru-RU" b="1" dirty="0" err="1" smtClean="0">
                <a:latin typeface="Arial Narrow" pitchFamily="34" charset="0"/>
              </a:rPr>
              <a:t>Вы</a:t>
            </a:r>
            <a:r>
              <a:rPr lang="ru-RU" b="1" dirty="0" err="1" smtClean="0">
                <a:latin typeface="Times New Roman"/>
                <a:cs typeface="Times New Roman"/>
              </a:rPr>
              <a:t>́</a:t>
            </a:r>
            <a:r>
              <a:rPr lang="ru-RU" b="1" dirty="0" err="1" smtClean="0">
                <a:latin typeface="Arial Narrow" pitchFamily="34" charset="0"/>
              </a:rPr>
              <a:t>берите</a:t>
            </a:r>
            <a:r>
              <a:rPr lang="ru-RU" b="1" dirty="0" smtClean="0">
                <a:latin typeface="Arial Narrow" pitchFamily="34" charset="0"/>
              </a:rPr>
              <a:t>  </a:t>
            </a:r>
            <a:r>
              <a:rPr lang="ru-RU" b="1" dirty="0" err="1" smtClean="0">
                <a:latin typeface="Arial Narrow" pitchFamily="34" charset="0"/>
              </a:rPr>
              <a:t>вариа</a:t>
            </a:r>
            <a:r>
              <a:rPr lang="ru-RU" b="1" dirty="0" err="1" smtClean="0">
                <a:latin typeface="Times New Roman"/>
                <a:cs typeface="Times New Roman"/>
              </a:rPr>
              <a:t>́</a:t>
            </a:r>
            <a:r>
              <a:rPr lang="ru-RU" b="1" dirty="0" err="1" smtClean="0">
                <a:latin typeface="Arial Narrow" pitchFamily="34" charset="0"/>
              </a:rPr>
              <a:t>нт</a:t>
            </a:r>
            <a:r>
              <a:rPr lang="ru-RU" b="1" dirty="0" smtClean="0">
                <a:latin typeface="Arial Narrow" pitchFamily="34" charset="0"/>
              </a:rPr>
              <a:t>  </a:t>
            </a:r>
            <a:r>
              <a:rPr lang="ru-RU" b="1" dirty="0" err="1" smtClean="0">
                <a:latin typeface="Arial Narrow" pitchFamily="34" charset="0"/>
              </a:rPr>
              <a:t>отве</a:t>
            </a:r>
            <a:r>
              <a:rPr lang="ru-RU" b="1" dirty="0" err="1" smtClean="0">
                <a:latin typeface="Times New Roman"/>
                <a:cs typeface="Times New Roman"/>
              </a:rPr>
              <a:t>́</a:t>
            </a:r>
            <a:r>
              <a:rPr lang="ru-RU" b="1" dirty="0" err="1" smtClean="0">
                <a:latin typeface="Arial Narrow" pitchFamily="34" charset="0"/>
              </a:rPr>
              <a:t>та</a:t>
            </a:r>
            <a:r>
              <a:rPr lang="ru-RU" b="1" dirty="0" smtClean="0">
                <a:latin typeface="Arial Narrow" pitchFamily="34" charset="0"/>
              </a:rPr>
              <a:t>. </a:t>
            </a:r>
            <a:br>
              <a:rPr lang="ru-RU" b="1" dirty="0" smtClean="0">
                <a:latin typeface="Arial Narrow" pitchFamily="34" charset="0"/>
              </a:rPr>
            </a:br>
            <a:r>
              <a:rPr lang="ru-RU" b="1" dirty="0" smtClean="0">
                <a:latin typeface="Arial Narrow" pitchFamily="34" charset="0"/>
              </a:rPr>
              <a:t>                         </a:t>
            </a:r>
            <a:r>
              <a:rPr lang="ru-RU" b="1" dirty="0" err="1" smtClean="0">
                <a:latin typeface="Arial Narrow" pitchFamily="34" charset="0"/>
              </a:rPr>
              <a:t>Напиши</a:t>
            </a:r>
            <a:r>
              <a:rPr lang="ru-RU" b="1" dirty="0" err="1" smtClean="0">
                <a:latin typeface="Times New Roman"/>
                <a:cs typeface="Times New Roman"/>
              </a:rPr>
              <a:t>́</a:t>
            </a:r>
            <a:r>
              <a:rPr lang="ru-RU" b="1" dirty="0" err="1" smtClean="0">
                <a:latin typeface="Arial Narrow" pitchFamily="34" charset="0"/>
              </a:rPr>
              <a:t>те</a:t>
            </a:r>
            <a:r>
              <a:rPr lang="ru-RU" b="1" dirty="0" smtClean="0">
                <a:latin typeface="Arial Narrow" pitchFamily="34" charset="0"/>
              </a:rPr>
              <a:t>.</a:t>
            </a:r>
            <a:endParaRPr lang="ru-RU" b="1" dirty="0">
              <a:latin typeface="Arial Narrow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4294967295"/>
          </p:nvPr>
        </p:nvSpPr>
        <p:spPr>
          <a:xfrm>
            <a:off x="323528" y="3212976"/>
            <a:ext cx="8215312" cy="3000375"/>
          </a:xfrm>
        </p:spPr>
        <p:txBody>
          <a:bodyPr>
            <a:noAutofit/>
          </a:bodyPr>
          <a:lstStyle/>
          <a:p>
            <a:pPr marL="1155700" algn="l">
              <a:lnSpc>
                <a:spcPct val="150000"/>
              </a:lnSpc>
              <a:buNone/>
            </a:pPr>
            <a:r>
              <a:rPr lang="ru-RU" sz="40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                                         </a:t>
            </a:r>
            <a:r>
              <a:rPr lang="ru-RU" sz="44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Arial Narrow" pitchFamily="34" charset="0"/>
              </a:rPr>
              <a:t>в парк</a:t>
            </a:r>
          </a:p>
          <a:p>
            <a:pPr marL="168275" algn="l">
              <a:lnSpc>
                <a:spcPct val="150000"/>
              </a:lnSpc>
              <a:buNone/>
            </a:pPr>
            <a:r>
              <a:rPr lang="ru-RU" sz="4400" b="1" dirty="0" err="1" smtClean="0">
                <a:solidFill>
                  <a:schemeClr val="tx2">
                    <a:lumMod val="60000"/>
                    <a:lumOff val="40000"/>
                  </a:schemeClr>
                </a:solidFill>
                <a:latin typeface="Arial Narrow" pitchFamily="34" charset="0"/>
              </a:rPr>
              <a:t>Та</a:t>
            </a:r>
            <a:r>
              <a:rPr lang="ru-RU" sz="4400" b="1" dirty="0" err="1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/>
                <a:cs typeface="Times New Roman"/>
              </a:rPr>
              <a:t>́</a:t>
            </a:r>
            <a:r>
              <a:rPr lang="ru-RU" sz="4400" b="1" dirty="0" err="1" smtClean="0">
                <a:solidFill>
                  <a:schemeClr val="tx2">
                    <a:lumMod val="60000"/>
                    <a:lumOff val="40000"/>
                  </a:schemeClr>
                </a:solidFill>
                <a:latin typeface="Arial Narrow" pitchFamily="34" charset="0"/>
              </a:rPr>
              <a:t>ня</a:t>
            </a:r>
            <a:r>
              <a:rPr lang="ru-RU" sz="44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Arial Narrow" pitchFamily="34" charset="0"/>
              </a:rPr>
              <a:t>  идёт  _ _______.     в </a:t>
            </a:r>
            <a:r>
              <a:rPr lang="ru-RU" sz="4400" b="1" dirty="0" err="1" smtClean="0">
                <a:solidFill>
                  <a:schemeClr val="tx2">
                    <a:lumMod val="60000"/>
                    <a:lumOff val="40000"/>
                  </a:schemeClr>
                </a:solidFill>
                <a:latin typeface="Arial Narrow" pitchFamily="34" charset="0"/>
              </a:rPr>
              <a:t>шко</a:t>
            </a:r>
            <a:r>
              <a:rPr lang="ru-RU" sz="4400" b="1" dirty="0" err="1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/>
                <a:cs typeface="Times New Roman"/>
              </a:rPr>
              <a:t>́</a:t>
            </a:r>
            <a:r>
              <a:rPr lang="ru-RU" sz="4400" b="1" dirty="0" err="1" smtClean="0">
                <a:solidFill>
                  <a:schemeClr val="tx2">
                    <a:lumMod val="60000"/>
                    <a:lumOff val="40000"/>
                  </a:schemeClr>
                </a:solidFill>
                <a:latin typeface="Arial Narrow" pitchFamily="34" charset="0"/>
              </a:rPr>
              <a:t>лу</a:t>
            </a:r>
            <a:r>
              <a:rPr lang="ru-RU" sz="44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Arial Narrow" pitchFamily="34" charset="0"/>
              </a:rPr>
              <a:t/>
            </a:r>
            <a:br>
              <a:rPr lang="ru-RU" sz="44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Arial Narrow" pitchFamily="34" charset="0"/>
              </a:rPr>
            </a:br>
            <a:r>
              <a:rPr lang="ru-RU" sz="44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Arial Narrow" pitchFamily="34" charset="0"/>
              </a:rPr>
              <a:t>                                           </a:t>
            </a:r>
            <a:r>
              <a:rPr lang="ru-RU" sz="4400" b="1" dirty="0" err="1" smtClean="0">
                <a:solidFill>
                  <a:schemeClr val="tx2">
                    <a:lumMod val="60000"/>
                    <a:lumOff val="40000"/>
                  </a:schemeClr>
                </a:solidFill>
                <a:latin typeface="Arial Narrow" pitchFamily="34" charset="0"/>
              </a:rPr>
              <a:t>в</a:t>
            </a:r>
            <a:r>
              <a:rPr lang="ru-RU" sz="44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Arial Narrow" pitchFamily="34" charset="0"/>
              </a:rPr>
              <a:t> </a:t>
            </a:r>
            <a:r>
              <a:rPr lang="ru-RU" sz="4400" b="1" dirty="0" err="1" smtClean="0">
                <a:solidFill>
                  <a:schemeClr val="tx2">
                    <a:lumMod val="60000"/>
                    <a:lumOff val="40000"/>
                  </a:schemeClr>
                </a:solidFill>
                <a:latin typeface="Arial Narrow" pitchFamily="34" charset="0"/>
              </a:rPr>
              <a:t>музе</a:t>
            </a:r>
            <a:r>
              <a:rPr lang="ru-RU" sz="4400" b="1" dirty="0" err="1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/>
                <a:cs typeface="Times New Roman"/>
              </a:rPr>
              <a:t>́</a:t>
            </a:r>
            <a:r>
              <a:rPr lang="ru-RU" sz="4400" b="1" dirty="0" err="1" smtClean="0">
                <a:solidFill>
                  <a:schemeClr val="tx2">
                    <a:lumMod val="60000"/>
                    <a:lumOff val="40000"/>
                  </a:schemeClr>
                </a:solidFill>
                <a:latin typeface="Arial Narrow" pitchFamily="34" charset="0"/>
              </a:rPr>
              <a:t>й</a:t>
            </a:r>
            <a:endParaRPr lang="ru-RU" sz="4400" b="1" dirty="0">
              <a:solidFill>
                <a:schemeClr val="tx2">
                  <a:lumMod val="60000"/>
                  <a:lumOff val="40000"/>
                </a:schemeClr>
              </a:solidFill>
              <a:latin typeface="Arial Narrow" pitchFamily="34" charset="0"/>
            </a:endParaRP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>
            <a:off x="5940152" y="476672"/>
            <a:ext cx="214314" cy="158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2123728" y="476672"/>
            <a:ext cx="214314" cy="158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>
            <a:off x="6084168" y="1772816"/>
            <a:ext cx="214314" cy="158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>
            <a:off x="3779912" y="1124744"/>
            <a:ext cx="214314" cy="158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8" descr="https://ds04.infourok.ru/uploads/ex/0b23/00086f92-592301d3/img1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1151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 idx="4294967295"/>
          </p:nvPr>
        </p:nvSpPr>
        <p:spPr>
          <a:xfrm>
            <a:off x="251520" y="1052736"/>
            <a:ext cx="8424936" cy="1470025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ru-RU" b="1" dirty="0" smtClean="0">
                <a:latin typeface="Arial Narrow" pitchFamily="34" charset="0"/>
              </a:rPr>
              <a:t>5. </a:t>
            </a:r>
            <a:r>
              <a:rPr lang="ru-RU" b="1" dirty="0" err="1" smtClean="0">
                <a:latin typeface="Arial Narrow" pitchFamily="34" charset="0"/>
              </a:rPr>
              <a:t>Послу</a:t>
            </a:r>
            <a:r>
              <a:rPr lang="ru-RU" b="1" dirty="0" err="1" smtClean="0">
                <a:latin typeface="Times New Roman"/>
                <a:cs typeface="Times New Roman"/>
              </a:rPr>
              <a:t>́</a:t>
            </a:r>
            <a:r>
              <a:rPr lang="ru-RU" b="1" dirty="0" err="1" smtClean="0">
                <a:latin typeface="Arial Narrow" pitchFamily="34" charset="0"/>
              </a:rPr>
              <a:t>шайте</a:t>
            </a:r>
            <a:r>
              <a:rPr lang="ru-RU" b="1" dirty="0" smtClean="0">
                <a:latin typeface="Arial Narrow" pitchFamily="34" charset="0"/>
              </a:rPr>
              <a:t>, </a:t>
            </a:r>
            <a:r>
              <a:rPr lang="ru-RU" b="1" dirty="0" err="1" smtClean="0">
                <a:latin typeface="Arial Narrow" pitchFamily="34" charset="0"/>
              </a:rPr>
              <a:t>како</a:t>
            </a:r>
            <a:r>
              <a:rPr lang="ru-RU" b="1" dirty="0" err="1" smtClean="0">
                <a:latin typeface="Times New Roman"/>
                <a:cs typeface="Times New Roman"/>
              </a:rPr>
              <a:t>́</a:t>
            </a:r>
            <a:r>
              <a:rPr lang="ru-RU" b="1" dirty="0" err="1" smtClean="0">
                <a:latin typeface="Arial Narrow" pitchFamily="34" charset="0"/>
              </a:rPr>
              <a:t>е</a:t>
            </a:r>
            <a:r>
              <a:rPr lang="ru-RU" b="1" dirty="0" smtClean="0">
                <a:latin typeface="Arial Narrow" pitchFamily="34" charset="0"/>
              </a:rPr>
              <a:t>  </a:t>
            </a:r>
            <a:r>
              <a:rPr lang="ru-RU" b="1" dirty="0" err="1" smtClean="0">
                <a:latin typeface="Arial Narrow" pitchFamily="34" charset="0"/>
              </a:rPr>
              <a:t>э</a:t>
            </a:r>
            <a:r>
              <a:rPr lang="ru-RU" b="1" dirty="0" err="1" smtClean="0">
                <a:latin typeface="Times New Roman"/>
                <a:cs typeface="Times New Roman"/>
              </a:rPr>
              <a:t>́</a:t>
            </a:r>
            <a:r>
              <a:rPr lang="ru-RU" b="1" dirty="0" err="1" smtClean="0">
                <a:latin typeface="Arial Narrow" pitchFamily="34" charset="0"/>
              </a:rPr>
              <a:t>то</a:t>
            </a:r>
            <a:r>
              <a:rPr lang="ru-RU" b="1" dirty="0" smtClean="0">
                <a:latin typeface="Arial Narrow" pitchFamily="34" charset="0"/>
              </a:rPr>
              <a:t>  число</a:t>
            </a:r>
            <a:r>
              <a:rPr lang="ru-RU" b="1" dirty="0" smtClean="0">
                <a:latin typeface="Times New Roman"/>
                <a:cs typeface="Times New Roman"/>
              </a:rPr>
              <a:t>́</a:t>
            </a:r>
            <a:r>
              <a:rPr lang="ru-RU" b="1" dirty="0" smtClean="0">
                <a:latin typeface="Arial Narrow" pitchFamily="34" charset="0"/>
              </a:rPr>
              <a:t>? </a:t>
            </a:r>
            <a:br>
              <a:rPr lang="ru-RU" b="1" dirty="0" smtClean="0">
                <a:latin typeface="Arial Narrow" pitchFamily="34" charset="0"/>
              </a:rPr>
            </a:br>
            <a:r>
              <a:rPr lang="ru-RU" b="1" dirty="0" err="1" smtClean="0">
                <a:latin typeface="Arial Narrow" pitchFamily="34" charset="0"/>
              </a:rPr>
              <a:t>Обведи</a:t>
            </a:r>
            <a:r>
              <a:rPr lang="ru-RU" b="1" dirty="0" err="1" smtClean="0">
                <a:latin typeface="Times New Roman"/>
                <a:cs typeface="Times New Roman"/>
              </a:rPr>
              <a:t>́</a:t>
            </a:r>
            <a:r>
              <a:rPr lang="ru-RU" b="1" dirty="0" err="1" smtClean="0">
                <a:latin typeface="Arial Narrow" pitchFamily="34" charset="0"/>
              </a:rPr>
              <a:t>те</a:t>
            </a:r>
            <a:r>
              <a:rPr lang="ru-RU" b="1" dirty="0" smtClean="0">
                <a:latin typeface="Arial Narrow" pitchFamily="34" charset="0"/>
              </a:rPr>
              <a:t>  </a:t>
            </a:r>
            <a:r>
              <a:rPr lang="ru-RU" b="1" dirty="0" err="1" smtClean="0">
                <a:latin typeface="Arial Narrow" pitchFamily="34" charset="0"/>
              </a:rPr>
              <a:t>пра</a:t>
            </a:r>
            <a:r>
              <a:rPr lang="ru-RU" b="1" dirty="0" err="1" smtClean="0">
                <a:latin typeface="Times New Roman"/>
                <a:cs typeface="Times New Roman"/>
              </a:rPr>
              <a:t>́</a:t>
            </a:r>
            <a:r>
              <a:rPr lang="ru-RU" b="1" dirty="0" err="1" smtClean="0">
                <a:latin typeface="Arial Narrow" pitchFamily="34" charset="0"/>
              </a:rPr>
              <a:t>вильный</a:t>
            </a:r>
            <a:r>
              <a:rPr lang="ru-RU" b="1" dirty="0" smtClean="0">
                <a:latin typeface="Arial Narrow" pitchFamily="34" charset="0"/>
              </a:rPr>
              <a:t>  </a:t>
            </a:r>
            <a:r>
              <a:rPr lang="ru-RU" b="1" dirty="0" err="1" smtClean="0">
                <a:latin typeface="Arial Narrow" pitchFamily="34" charset="0"/>
              </a:rPr>
              <a:t>вариа</a:t>
            </a:r>
            <a:r>
              <a:rPr lang="ru-RU" b="1" dirty="0" err="1" smtClean="0">
                <a:latin typeface="Times New Roman"/>
                <a:cs typeface="Times New Roman"/>
              </a:rPr>
              <a:t>́</a:t>
            </a:r>
            <a:r>
              <a:rPr lang="ru-RU" b="1" dirty="0" err="1" smtClean="0">
                <a:latin typeface="Arial Narrow" pitchFamily="34" charset="0"/>
              </a:rPr>
              <a:t>нт</a:t>
            </a:r>
            <a:r>
              <a:rPr lang="ru-RU" b="1" dirty="0" smtClean="0">
                <a:latin typeface="Arial Narrow" pitchFamily="34" charset="0"/>
              </a:rPr>
              <a:t>. </a:t>
            </a:r>
            <a:br>
              <a:rPr lang="ru-RU" b="1" dirty="0" smtClean="0">
                <a:latin typeface="Arial Narrow" pitchFamily="34" charset="0"/>
              </a:rPr>
            </a:br>
            <a:endParaRPr lang="ru-RU" b="1" dirty="0">
              <a:latin typeface="Arial Narrow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4294967295"/>
          </p:nvPr>
        </p:nvSpPr>
        <p:spPr>
          <a:xfrm>
            <a:off x="251520" y="3573016"/>
            <a:ext cx="8604448" cy="1143000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  <a:buNone/>
            </a:pPr>
            <a:r>
              <a:rPr lang="ru-RU" sz="6000" b="1" dirty="0" smtClean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3</a:t>
            </a:r>
            <a:r>
              <a:rPr lang="ru-RU" sz="6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    </a:t>
            </a:r>
            <a:r>
              <a:rPr lang="ru-RU" sz="60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45</a:t>
            </a:r>
            <a:r>
              <a:rPr lang="ru-RU" sz="6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    </a:t>
            </a:r>
            <a:r>
              <a:rPr lang="ru-RU" sz="60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10</a:t>
            </a:r>
            <a:r>
              <a:rPr lang="ru-RU" sz="6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    </a:t>
            </a:r>
            <a:r>
              <a:rPr lang="ru-RU" sz="60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1</a:t>
            </a:r>
            <a:r>
              <a:rPr lang="ru-RU" sz="6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    26</a:t>
            </a:r>
            <a:endParaRPr lang="ru-RU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>
            <a:off x="6156176" y="692696"/>
            <a:ext cx="214314" cy="158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1475656" y="692696"/>
            <a:ext cx="216024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>
            <a:off x="755576" y="1556792"/>
            <a:ext cx="214314" cy="158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323528" y="2276872"/>
            <a:ext cx="5715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2718</TotalTime>
  <Words>331</Words>
  <Application>Microsoft Office PowerPoint</Application>
  <PresentationFormat>Экран (4:3)</PresentationFormat>
  <Paragraphs>110</Paragraphs>
  <Slides>29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29</vt:i4>
      </vt:variant>
    </vt:vector>
  </HeadingPairs>
  <TitlesOfParts>
    <vt:vector size="30" baseType="lpstr">
      <vt:lpstr>Тема Office</vt:lpstr>
      <vt:lpstr>Олимпиа́да  по формирова́нию  речево́го  слу́ха и произноси́тельной стороны́ ре́чи для  уча́щихся 2 – 3 кла́ссов  «Слу́шаю  и  говорю́»</vt:lpstr>
      <vt:lpstr>Что  такое «ОЛИМПИАДА»?</vt:lpstr>
      <vt:lpstr>Слайд 3</vt:lpstr>
      <vt:lpstr>Слайд 4</vt:lpstr>
      <vt:lpstr>             1. Послу́шайте  сло́ги.  Обведи́те  пра́вильные  вариа́нты.</vt:lpstr>
      <vt:lpstr>ОКТЯ́БРЬ      МАЙ      А́ВГУСТ</vt:lpstr>
      <vt:lpstr>3. Послу́шайте назва́ние  дня  неде́ли. Обведи́те  пра́вильный  вариа́нт.</vt:lpstr>
      <vt:lpstr>        4. Допо́лните  предложе́ние.                          Послу́шайте.            Вы́берите  вариа́нт  отве́та.                           Напиши́те.</vt:lpstr>
      <vt:lpstr>5. Послу́шайте, како́е  э́то  число́?  Обведи́те  пра́вильный  вариа́нт.  </vt:lpstr>
      <vt:lpstr>6. Ско́лько  слов  в предложе́нии?  Послу́шайте.   Обведи́те  пра́вильный  вариа́нт. </vt:lpstr>
      <vt:lpstr>7. Прочита́йте  предложе́ния.  Послу́шайте.  Како́е  предложе́ние  вы услы́шали?  Обведи́те  пра́вильный  вариа́нт. </vt:lpstr>
      <vt:lpstr>8. Послу́шайте.  Обведи́те  пра́вильный  вариа́нт.</vt:lpstr>
      <vt:lpstr>9. Послу́шайте  музыка́льный  ритм.  Обведи́те  пра́вильный  вариа́нт.</vt:lpstr>
      <vt:lpstr>Слайд 14</vt:lpstr>
      <vt:lpstr>Слайд 15</vt:lpstr>
      <vt:lpstr>Олимпиа́да  по формирова́нию  произносительной стороны́  ре́чи</vt:lpstr>
      <vt:lpstr>Как  вы  думаете,              что вы  будете  делать?</vt:lpstr>
      <vt:lpstr>Слайд 18</vt:lpstr>
      <vt:lpstr>1. Прочита́йте  сло́во.  Ско́лько  слого́в  в сло́ве?</vt:lpstr>
      <vt:lpstr>2. Прочита́йте  сло́во.  Подбери́те  к сло́ву  схе́му  ри́тма.</vt:lpstr>
      <vt:lpstr>3.  Прочита́йте  предложе́ния. Подбери́те  предложе́ние  к фотогра́фии.</vt:lpstr>
      <vt:lpstr>     4. Прочита́йте  сло́во. Напиши́те  второ́й  звук  в сло́ве.           </vt:lpstr>
      <vt:lpstr>5. Прочита́йте  предложе́ние Допо́лните  предложе́ния  по карти́нкам. </vt:lpstr>
      <vt:lpstr>6. Прочита́йте  предложе́ние. Напиши́те  схе́му  к предложе́нию.</vt:lpstr>
      <vt:lpstr>7. Прочита́йте  слова́. Поста́вьте  ударе́ние  в слова́х.</vt:lpstr>
      <vt:lpstr>8. Посмотри́те  на про́филь  зву́ка.  Како́й  э́то  звук?</vt:lpstr>
      <vt:lpstr>           9. Назови́  сло́во.</vt:lpstr>
      <vt:lpstr>10. Прочита́йте  слова́. Раздели́те  слова́  на сло́ги. </vt:lpstr>
      <vt:lpstr>Слайд 29</vt:lpstr>
    </vt:vector>
  </TitlesOfParts>
  <Company>Grizli777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Олимпиада по обучению произношению</dc:title>
  <dc:creator>Надежда</dc:creator>
  <cp:lastModifiedBy>km</cp:lastModifiedBy>
  <cp:revision>212</cp:revision>
  <dcterms:created xsi:type="dcterms:W3CDTF">2015-10-06T20:05:56Z</dcterms:created>
  <dcterms:modified xsi:type="dcterms:W3CDTF">2021-01-16T19:10:02Z</dcterms:modified>
</cp:coreProperties>
</file>