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0" r:id="rId2"/>
    <p:sldId id="282" r:id="rId3"/>
    <p:sldId id="261" r:id="rId4"/>
    <p:sldId id="259" r:id="rId5"/>
    <p:sldId id="258" r:id="rId6"/>
    <p:sldId id="281" r:id="rId7"/>
    <p:sldId id="283" r:id="rId8"/>
    <p:sldId id="273" r:id="rId9"/>
    <p:sldId id="278" r:id="rId10"/>
    <p:sldId id="274" r:id="rId11"/>
    <p:sldId id="275" r:id="rId12"/>
    <p:sldId id="276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3785B"/>
    <a:srgbClr val="6DE6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 snapToGrid="0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FEA4F-D9C1-488D-8680-0350621CF96B}" type="datetimeFigureOut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692B0-EBCC-4DC1-A6BD-8A626A05A6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68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004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55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55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62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343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343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552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55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55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55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55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492D-D463-4D79-BD38-D6CB477ED196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534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7EF-B80E-40DB-83DB-7CD6F3917174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259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5C2C-0F55-4CE8-91F2-BA3F9FA97B7D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157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CA12-FF52-40D1-B176-7198CD463A50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892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32F0-59A6-43FE-99B2-D853001D2790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309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166B-E543-4716-A260-C4B6631A662F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702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2A3A-DF72-4DE7-A056-96FFD3039727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066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E6BE-47DC-4A2F-A6C6-CD70CA8C9EA7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848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2931-AF4C-4213-A74C-BFCDAFDB858C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576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BE63-400C-4632-AC2F-7C51F1CACED4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94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017E-1411-430D-981A-D0AFB9F2139D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571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810E-1D88-4684-9DD7-DEB70F48F65C}" type="datetime1">
              <a:rPr lang="ru-RU" smtClean="0"/>
              <a:pPr/>
              <a:t>19.12.2021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98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0739" cy="66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1000" y="259080"/>
            <a:ext cx="8547464" cy="670561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Загадки «Витаминная грядка»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840" y="1066800"/>
            <a:ext cx="8471264" cy="5013960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Краснощёкий толстячок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Показал всем свой бочок, Уважают с давних пор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Сочный, спелый…</a:t>
            </a:r>
          </a:p>
        </p:txBody>
      </p:sp>
      <p:pic>
        <p:nvPicPr>
          <p:cNvPr id="6" name="Picture 5" descr="http://www.clipartov.net/images/mini/11/000001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680" y="4480559"/>
            <a:ext cx="1630045" cy="1630045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3043064" y="1970227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672955" y="2108773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170228" y="2815355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961428" y="2829209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031682" y="3577355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915901" y="3577355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964882" y="4297791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666519" y="4311645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1007" y="186979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1807" y="193906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098" y="27287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1771" y="270107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4899573" y="293827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13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1000" y="259080"/>
            <a:ext cx="8547464" cy="670561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Загадки «Витаминная грядка»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840" y="1066800"/>
            <a:ext cx="8471264" cy="5013960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овощ всем нам друг.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спасает от недуг.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зовётся просто…</a:t>
            </a:r>
          </a:p>
        </p:txBody>
      </p:sp>
      <p:pic>
        <p:nvPicPr>
          <p:cNvPr id="8" name="Picture 2" descr="http://i.istockimg.com/file_thumbview_approve/58988332/3/stock-illustration-58988332-onion-vector-illustration-hand-drawn-pain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520" y="3916997"/>
            <a:ext cx="2148205" cy="214820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63100" y="219190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156373" y="2358154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001500" y="3217136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021791" y="3217136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142518" y="3882154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470082" y="4062264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8171" y="224386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4461" y="223001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9080" y="30474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1407" y="389256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5153" y="389256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3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1000" y="259080"/>
            <a:ext cx="8547464" cy="670561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Загадки «Витаминная грядка»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840" y="1066800"/>
            <a:ext cx="8471264" cy="5013960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Оранжевое платье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зелёной бахромой-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Чудесная обновка.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Красуется…</a:t>
            </a:r>
          </a:p>
        </p:txBody>
      </p:sp>
      <p:pic>
        <p:nvPicPr>
          <p:cNvPr id="6" name="Picture 4" descr="http://preview.cutcaster.com/cutcaster-photo-801105637-Carr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570" y="4282440"/>
            <a:ext cx="3376527" cy="2255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735" y="162041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8643" y="18282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2171" y="265950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2025" y="267336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4898" y="344921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170228" y="2718372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941137" y="1956372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505209" y="1928663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938664" y="2773791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657609" y="3605064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733319" y="3646627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114810" y="447790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13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1000" y="259080"/>
            <a:ext cx="8547464" cy="670561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Рефлексия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3257" y="6411687"/>
            <a:ext cx="326574" cy="365125"/>
          </a:xfrm>
        </p:spPr>
        <p:txBody>
          <a:bodyPr/>
          <a:lstStyle/>
          <a:p>
            <a:fld id="{F8FEE960-00A4-4F46-937C-2FBDF55D61F9}" type="slidenum">
              <a:rPr lang="ru-RU" sz="1400" smtClean="0"/>
              <a:pPr/>
              <a:t>13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6918" y="990601"/>
            <a:ext cx="8469626" cy="5116286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Выберите яблоко.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4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Зелёное</a:t>
            </a:r>
            <a:r>
              <a:rPr lang="ru-RU" sz="4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мне всё понятно, я молодец.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400" b="1" u="sng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Жёлтое</a:t>
            </a:r>
            <a:r>
              <a:rPr lang="ru-RU" sz="4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-у меня не всё получилось, но я старался.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4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Красное</a:t>
            </a:r>
            <a:r>
              <a:rPr lang="ru-RU" sz="4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мне надо быть внимательнее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 descr="http://nutrinews.ru/wp-content/uploads/2015/10/Vitaminyi-BAD.jpg"/>
          <p:cNvPicPr>
            <a:picLocks noChangeAspect="1" noChangeArrowheads="1"/>
          </p:cNvPicPr>
          <p:nvPr/>
        </p:nvPicPr>
        <p:blipFill>
          <a:blip r:embed="rId3" cstate="print"/>
          <a:srcRect t="6509" r="17011"/>
          <a:stretch>
            <a:fillRect/>
          </a:stretch>
        </p:blipFill>
        <p:spPr bwMode="auto">
          <a:xfrm>
            <a:off x="6949440" y="198120"/>
            <a:ext cx="2194560" cy="18581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38099" y="166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7553" y="2423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953" y="239627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680" y="378172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844" y="102467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6025" y="443288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048009" y="1166664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624955" y="112510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643755" y="1790118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991609" y="1790119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239501" y="2482846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131136" y="3175573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418628" y="2995464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059391" y="3826736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285028" y="3882155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311245" y="450561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865428" y="5239901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091064" y="450561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62099" y="166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0281" y="439132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Месяц 27"/>
          <p:cNvSpPr/>
          <p:nvPr/>
        </p:nvSpPr>
        <p:spPr>
          <a:xfrm rot="5400000" flipH="1" flipV="1">
            <a:off x="4045019" y="3673776"/>
            <a:ext cx="62607" cy="491501"/>
          </a:xfrm>
          <a:prstGeom prst="mo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Месяц 28"/>
          <p:cNvSpPr/>
          <p:nvPr/>
        </p:nvSpPr>
        <p:spPr>
          <a:xfrm rot="5400000" flipH="1" flipV="1">
            <a:off x="4599201" y="2302175"/>
            <a:ext cx="62607" cy="491501"/>
          </a:xfrm>
          <a:prstGeom prst="mo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0" name="Месяц 29"/>
          <p:cNvSpPr/>
          <p:nvPr/>
        </p:nvSpPr>
        <p:spPr>
          <a:xfrm rot="5400000" flipH="1" flipV="1">
            <a:off x="7079165" y="4906830"/>
            <a:ext cx="62607" cy="491501"/>
          </a:xfrm>
          <a:prstGeom prst="mo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3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36918" y="990601"/>
            <a:ext cx="8469626" cy="5116286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endParaRPr lang="ru-RU" sz="4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zdorovaya-zhizn.com/images/stories/statei/detskyi-s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" y="304800"/>
            <a:ext cx="8563284" cy="6209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13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8515350" cy="646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Игра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 descr="C:\Users\777\Desktop\КАРТИНКИ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6753"/>
            <a:ext cx="9143999" cy="5334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78134" y="1200473"/>
            <a:ext cx="8865866" cy="5093647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 А.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Помни истину простую —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Лучше видит только тот.</a:t>
            </a:r>
            <a:b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Кто жуёт морковь сырую</a:t>
            </a:r>
            <a:b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Или пьёт морковный сок.</a:t>
            </a:r>
            <a:r>
              <a:rPr lang="ru-RU" sz="4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sz="4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3257" y="6411687"/>
            <a:ext cx="326574" cy="365125"/>
          </a:xfrm>
        </p:spPr>
        <p:txBody>
          <a:bodyPr/>
          <a:lstStyle/>
          <a:p>
            <a:fld id="{F8FEE960-00A4-4F46-937C-2FBDF55D61F9}" type="slidenum">
              <a:rPr lang="ru-RU" sz="1400" smtClean="0"/>
              <a:pPr/>
              <a:t>3</a:t>
            </a:fld>
            <a:endParaRPr lang="ru-RU" sz="1400" dirty="0"/>
          </a:p>
        </p:txBody>
      </p:sp>
      <p:pic>
        <p:nvPicPr>
          <p:cNvPr id="4101" name="Picture 5" descr="http://www.clipartov.net/images/mini/11/000001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215" y="594360"/>
            <a:ext cx="1428750" cy="1428750"/>
          </a:xfrm>
          <a:prstGeom prst="rect">
            <a:avLst/>
          </a:prstGeom>
          <a:noFill/>
        </p:spPr>
      </p:pic>
      <p:pic>
        <p:nvPicPr>
          <p:cNvPr id="4103" name="Picture 7" descr="https://my.bridgew.edu/departments/resnet/SiteAssets/SitePages/Movies/November%20Movies%202015/November%20Landing%20Page/PUMPK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4442" y="5074920"/>
            <a:ext cx="1839557" cy="1783080"/>
          </a:xfrm>
          <a:prstGeom prst="rect">
            <a:avLst/>
          </a:prstGeom>
          <a:noFill/>
        </p:spPr>
      </p:pic>
      <p:pic>
        <p:nvPicPr>
          <p:cNvPr id="4105" name="Picture 9" descr="http://volosylike.ru/images/oblepikhovoe-maslo-dlya-vol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4160" y="322462"/>
            <a:ext cx="2225040" cy="139518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561956" y="1748135"/>
            <a:ext cx="35820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облепиха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020300" y="2261173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752118" y="2275027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714518" y="2288882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64881" y="2995464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112336" y="2981609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982699" y="2981609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844155" y="3688191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365681" y="371590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65827" y="4450191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11625" y="204990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0426" y="356005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8971" y="432205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2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3257" y="6411687"/>
            <a:ext cx="326574" cy="365125"/>
          </a:xfrm>
        </p:spPr>
        <p:txBody>
          <a:bodyPr/>
          <a:lstStyle/>
          <a:p>
            <a:fld id="{F8FEE960-00A4-4F46-937C-2FBDF55D61F9}" type="slidenum">
              <a:rPr lang="ru-RU" sz="1400" smtClean="0"/>
              <a:pPr/>
              <a:t>4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8673" y="777241"/>
            <a:ext cx="8651967" cy="5223170"/>
          </a:xfrm>
          <a:prstGeom prst="roundRect">
            <a:avLst>
              <a:gd name="adj" fmla="val 2064"/>
            </a:avLst>
          </a:prstGeom>
          <a:solidFill>
            <a:schemeClr val="lt1">
              <a:alpha val="74000"/>
            </a:schemeClr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 С: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простуды и ангины</a:t>
            </a:r>
            <a:b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Помогают апельсины.</a:t>
            </a:r>
            <a:b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Ну, а лучше есть лимон,</a:t>
            </a:r>
            <a:b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Хоть и очень кислый он.</a:t>
            </a:r>
            <a:endParaRPr lang="ru-RU" sz="6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http://nourriture.ru/upload/iblock/400/Tschernaja-smorod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520" y="5037137"/>
            <a:ext cx="2697480" cy="1571626"/>
          </a:xfrm>
          <a:prstGeom prst="rect">
            <a:avLst/>
          </a:prstGeom>
          <a:noFill/>
        </p:spPr>
      </p:pic>
      <p:pic>
        <p:nvPicPr>
          <p:cNvPr id="8197" name="Picture 5" descr="http://mtdata.ru/u23/photo08B2/20144429188-0/origin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386" y="259080"/>
            <a:ext cx="2164244" cy="2118360"/>
          </a:xfrm>
          <a:prstGeom prst="rect">
            <a:avLst/>
          </a:prstGeom>
          <a:noFill/>
        </p:spPr>
      </p:pic>
      <p:pic>
        <p:nvPicPr>
          <p:cNvPr id="8199" name="Picture 7" descr="http://vitnik.ru/wp-content/uploads/2013/06/shipov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2036" y="381635"/>
            <a:ext cx="2921964" cy="18891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568440" y="1661160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Шиповник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4135" y="204990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371" y="277034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3080" y="278419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237027" y="2191901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188046" y="2233464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475027" y="2926191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910955" y="295390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58155" y="371590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950045" y="3618919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682845" y="4394773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968845" y="4394773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0025" y="199448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6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93335" y="203341"/>
            <a:ext cx="8469626" cy="829899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3257" y="6411687"/>
            <a:ext cx="326574" cy="365125"/>
          </a:xfrm>
        </p:spPr>
        <p:txBody>
          <a:bodyPr/>
          <a:lstStyle/>
          <a:p>
            <a:fld id="{F8FEE960-00A4-4F46-937C-2FBDF55D61F9}" type="slidenum">
              <a:rPr lang="ru-RU" sz="1400" smtClean="0"/>
              <a:pPr/>
              <a:t>5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9574" y="807721"/>
            <a:ext cx="8469626" cy="5116490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 В.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весёлый витамин,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могу я быть один.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Память улучшаю я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Много пользы от меня.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5" descr="http://moiusi.ru/images/post/2016-07-30/russkaya-rybalka-3-99-volga-ugor-1474980758Br1D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77891" y="4591050"/>
            <a:ext cx="1832554" cy="1748064"/>
          </a:xfrm>
          <a:prstGeom prst="rect">
            <a:avLst/>
          </a:prstGeom>
          <a:noFill/>
        </p:spPr>
      </p:pic>
      <p:pic>
        <p:nvPicPr>
          <p:cNvPr id="10247" name="Picture 7" descr="http://static8.depositphotos.com/1005716/1050/v/170/depositphotos_10503934-Grilled-chicken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08405" y="984379"/>
            <a:ext cx="2035595" cy="1357063"/>
          </a:xfrm>
          <a:prstGeom prst="rect">
            <a:avLst/>
          </a:prstGeom>
          <a:noFill/>
        </p:spPr>
      </p:pic>
      <p:pic>
        <p:nvPicPr>
          <p:cNvPr id="10251" name="Picture 11" descr="http://4.bp.blogspot.com/-0ewrxK0QNtE/UpvrE_sAWFI/AAAAAAAAAcY/J5QpzgFUecg/s1600/buah-pisa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3680" y="2877870"/>
            <a:ext cx="2093185" cy="1745395"/>
          </a:xfrm>
          <a:prstGeom prst="rect">
            <a:avLst/>
          </a:prstGeom>
          <a:noFill/>
        </p:spPr>
      </p:pic>
      <p:pic>
        <p:nvPicPr>
          <p:cNvPr id="16" name="Picture 6" descr="http://triptokitchen.com/wp-content/uploads/2014/12/%D0%97%D0%B5%D0%BB%D0%B5%D0%BD%D0%BE%D0%B5-%D1%8F%D0%B1%D0%BB%D0%BE%D0%BA%D0%BE-300x30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68240" y="494665"/>
            <a:ext cx="1615440" cy="11442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536" y="27287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6062" y="274263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3808" y="380943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851572" y="2302736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553208" y="2261173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114809" y="2884628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733318" y="2856918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51027" y="341110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874336" y="3397246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433464" y="3951427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453755" y="3909864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Месяц 22"/>
          <p:cNvSpPr/>
          <p:nvPr/>
        </p:nvSpPr>
        <p:spPr>
          <a:xfrm rot="5400000" flipH="1" flipV="1">
            <a:off x="927747" y="2662394"/>
            <a:ext cx="62607" cy="491501"/>
          </a:xfrm>
          <a:prstGeom prst="mo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Месяц 23"/>
          <p:cNvSpPr/>
          <p:nvPr/>
        </p:nvSpPr>
        <p:spPr>
          <a:xfrm rot="5400000" flipH="1" flipV="1">
            <a:off x="1149420" y="3147303"/>
            <a:ext cx="62607" cy="491501"/>
          </a:xfrm>
          <a:prstGeom prst="mo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Месяц 24"/>
          <p:cNvSpPr/>
          <p:nvPr/>
        </p:nvSpPr>
        <p:spPr>
          <a:xfrm rot="5400000" flipH="1" flipV="1">
            <a:off x="4419093" y="4297230"/>
            <a:ext cx="62607" cy="491501"/>
          </a:xfrm>
          <a:prstGeom prst="mo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Месяц 25"/>
          <p:cNvSpPr/>
          <p:nvPr/>
        </p:nvSpPr>
        <p:spPr>
          <a:xfrm rot="5400000" flipH="1" flipV="1">
            <a:off x="4502220" y="3743048"/>
            <a:ext cx="62607" cy="491501"/>
          </a:xfrm>
          <a:prstGeom prst="mo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5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93335" y="203341"/>
            <a:ext cx="8469626" cy="829899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3257" y="6411687"/>
            <a:ext cx="326574" cy="365125"/>
          </a:xfrm>
        </p:spPr>
        <p:txBody>
          <a:bodyPr/>
          <a:lstStyle/>
          <a:p>
            <a:fld id="{F8FEE960-00A4-4F46-937C-2FBDF55D61F9}" type="slidenum">
              <a:rPr lang="ru-RU" sz="1400" smtClean="0"/>
              <a:pPr/>
              <a:t>6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9574" y="807721"/>
            <a:ext cx="8469626" cy="5116490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 Д.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рыбу ты полюбишь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Силачом,спортсменом</a:t>
            </a: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будешь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дружи всегда, везде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витамином славным Д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5" descr="http://moiusi.ru/images/post/2016-07-30/russkaya-rybalka-3-99-volga-ugor-1474980758Br1D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64035" y="3998403"/>
            <a:ext cx="2244438" cy="1640397"/>
          </a:xfrm>
          <a:prstGeom prst="rect">
            <a:avLst/>
          </a:prstGeom>
          <a:noFill/>
        </p:spPr>
      </p:pic>
      <p:pic>
        <p:nvPicPr>
          <p:cNvPr id="10247" name="Picture 7" descr="http://static8.depositphotos.com/1005716/1050/v/170/depositphotos_10503934-Grilled-chicken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16643" y="291652"/>
            <a:ext cx="1849883" cy="1357063"/>
          </a:xfrm>
          <a:prstGeom prst="rect">
            <a:avLst/>
          </a:prstGeom>
          <a:noFill/>
        </p:spPr>
      </p:pic>
      <p:pic>
        <p:nvPicPr>
          <p:cNvPr id="10251" name="Picture 11" descr="http://4.bp.blogspot.com/-0ewrxK0QNtE/UpvrE_sAWFI/AAAAAAAAAcY/J5QpzgFUecg/s1600/buah-pisang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64810" y="1298225"/>
            <a:ext cx="2479190" cy="1652793"/>
          </a:xfrm>
          <a:prstGeom prst="rect">
            <a:avLst/>
          </a:prstGeom>
          <a:noFill/>
        </p:spPr>
      </p:pic>
      <p:pic>
        <p:nvPicPr>
          <p:cNvPr id="16" name="Picture 6" descr="http://triptokitchen.com/wp-content/uploads/2014/12/%D0%97%D0%B5%D0%BB%D0%B5%D0%BD%D0%BE%D0%B5-%D1%8F%D0%B1%D0%BB%D0%BE%D0%BA%D0%BE-300x30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25636" y="528530"/>
            <a:ext cx="2358044" cy="1571415"/>
          </a:xfrm>
          <a:prstGeom prst="rect">
            <a:avLst/>
          </a:prstGeom>
          <a:noFill/>
        </p:spPr>
      </p:pic>
      <p:sp>
        <p:nvSpPr>
          <p:cNvPr id="9" name="Месяц 8"/>
          <p:cNvSpPr/>
          <p:nvPr/>
        </p:nvSpPr>
        <p:spPr>
          <a:xfrm rot="5400000" flipH="1" flipV="1">
            <a:off x="872329" y="3784612"/>
            <a:ext cx="62607" cy="491501"/>
          </a:xfrm>
          <a:prstGeom prst="mo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Месяц 9"/>
          <p:cNvSpPr/>
          <p:nvPr/>
        </p:nvSpPr>
        <p:spPr>
          <a:xfrm rot="5400000" flipH="1" flipV="1">
            <a:off x="872329" y="4269521"/>
            <a:ext cx="62607" cy="491501"/>
          </a:xfrm>
          <a:prstGeom prst="mo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01645" y="2261173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211791" y="2330446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858009" y="2316591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045536" y="2829209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677900" y="282921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215754" y="2829209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225644" y="3452664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874336" y="3397246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467609" y="3424955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461172" y="3937573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248409" y="3951428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87626" y="216074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59371" y="274263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735" y="275648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6862" y="379557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23854" y="2701635"/>
            <a:ext cx="33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3823855" y="3034145"/>
            <a:ext cx="37407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95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607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Игра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 descr="C:\Users\777\Desktop\КАРТИНКИ\дегуст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3454" y="942111"/>
            <a:ext cx="7523019" cy="559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1000" y="259080"/>
            <a:ext cx="8547464" cy="670561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Загадки «Витаминная грядка»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840" y="1066800"/>
            <a:ext cx="8471264" cy="5013960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важный круглый шар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Овощам всем прокричал: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5133975" algn="l"/>
              </a:tabLst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огороде пусто,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5133975" algn="l"/>
              </a:tabLst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нет…</a:t>
            </a:r>
          </a:p>
        </p:txBody>
      </p:sp>
      <p:pic>
        <p:nvPicPr>
          <p:cNvPr id="13" name="Picture 5" descr="http://mtdata.ru/u23/photo08B2/20144429188-0/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645" y="4267200"/>
            <a:ext cx="2257665" cy="22098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885718" y="307682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793682" y="2025645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509173" y="2067209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184083" y="2829209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769937" y="2856918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530445" y="356350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874336" y="356350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Месяц 15"/>
          <p:cNvSpPr/>
          <p:nvPr/>
        </p:nvSpPr>
        <p:spPr>
          <a:xfrm rot="5400000" flipH="1" flipV="1">
            <a:off x="1010874" y="3950866"/>
            <a:ext cx="62607" cy="491501"/>
          </a:xfrm>
          <a:prstGeom prst="mo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2317" y="265950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5880" y="271492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5044" y="347692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0790" y="346307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0463" y="275648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3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1000" y="259080"/>
            <a:ext cx="8547464" cy="670561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Загадки «Витаминная грядка»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840" y="1066800"/>
            <a:ext cx="8471264" cy="5013960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кукла простудилась,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Нужен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ей витамин.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Выздоравливай быстрее,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Кушай, кукла…</a:t>
            </a:r>
          </a:p>
        </p:txBody>
      </p:sp>
      <p:pic>
        <p:nvPicPr>
          <p:cNvPr id="6" name="Picture 8" descr="http://www.inshaker.ru/ingredient/apelsin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495" y="4633595"/>
            <a:ext cx="2381250" cy="188595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576955" y="173470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696700" y="1970227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797646" y="1956372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31136" y="2759936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229610" y="277379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918373" y="3632773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559646" y="3632772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89573" y="4477900"/>
            <a:ext cx="72008" cy="216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91190" y="177281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7880" y="353234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3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255</Words>
  <Application>Microsoft Office PowerPoint</Application>
  <PresentationFormat>Экран (4:3)</PresentationFormat>
  <Paragraphs>112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Игра</vt:lpstr>
      <vt:lpstr>Слайд 3</vt:lpstr>
      <vt:lpstr>Слайд 4</vt:lpstr>
      <vt:lpstr>Слайд 5</vt:lpstr>
      <vt:lpstr>Слайд 6</vt:lpstr>
      <vt:lpstr>Игра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777</cp:lastModifiedBy>
  <cp:revision>54</cp:revision>
  <dcterms:created xsi:type="dcterms:W3CDTF">2013-01-15T13:20:43Z</dcterms:created>
  <dcterms:modified xsi:type="dcterms:W3CDTF">2021-12-19T20:34:18Z</dcterms:modified>
</cp:coreProperties>
</file>